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256" r:id="rId6"/>
    <p:sldId id="323" r:id="rId7"/>
    <p:sldId id="258" r:id="rId8"/>
    <p:sldId id="259" r:id="rId9"/>
    <p:sldId id="315" r:id="rId10"/>
    <p:sldId id="266" r:id="rId11"/>
    <p:sldId id="263" r:id="rId12"/>
    <p:sldId id="321" r:id="rId13"/>
    <p:sldId id="322" r:id="rId14"/>
    <p:sldId id="327" r:id="rId15"/>
    <p:sldId id="328" r:id="rId16"/>
    <p:sldId id="265" r:id="rId17"/>
    <p:sldId id="257" r:id="rId18"/>
    <p:sldId id="325" r:id="rId19"/>
    <p:sldId id="326" r:id="rId20"/>
    <p:sldId id="324" r:id="rId2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1EB72E-D791-416F-A376-F50C337B3E93}" v="950" dt="2023-03-07T10:10:54.57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le Cup" userId="abbe84a0-611b-406e-b251-e8b4b71c069a" providerId="ADAL" clId="{A51EB72E-D791-416F-A376-F50C337B3E93}"/>
    <pc:docChg chg="undo custSel addSld modSld">
      <pc:chgData name="Pascalle Cup" userId="abbe84a0-611b-406e-b251-e8b4b71c069a" providerId="ADAL" clId="{A51EB72E-D791-416F-A376-F50C337B3E93}" dt="2023-03-07T10:10:54.577" v="1939"/>
      <pc:docMkLst>
        <pc:docMk/>
      </pc:docMkLst>
      <pc:sldChg chg="addSp modSp mod">
        <pc:chgData name="Pascalle Cup" userId="abbe84a0-611b-406e-b251-e8b4b71c069a" providerId="ADAL" clId="{A51EB72E-D791-416F-A376-F50C337B3E93}" dt="2023-03-05T18:59:07.359" v="608" actId="20577"/>
        <pc:sldMkLst>
          <pc:docMk/>
          <pc:sldMk cId="393199535" sldId="257"/>
        </pc:sldMkLst>
        <pc:graphicFrameChg chg="modGraphic">
          <ac:chgData name="Pascalle Cup" userId="abbe84a0-611b-406e-b251-e8b4b71c069a" providerId="ADAL" clId="{A51EB72E-D791-416F-A376-F50C337B3E93}" dt="2023-03-05T18:59:07.359" v="608" actId="20577"/>
          <ac:graphicFrameMkLst>
            <pc:docMk/>
            <pc:sldMk cId="393199535" sldId="257"/>
            <ac:graphicFrameMk id="2" creationId="{BDF2047E-4C77-97BB-E61D-9FEBA3910C56}"/>
          </ac:graphicFrameMkLst>
        </pc:graphicFrameChg>
        <pc:picChg chg="add mod">
          <ac:chgData name="Pascalle Cup" userId="abbe84a0-611b-406e-b251-e8b4b71c069a" providerId="ADAL" clId="{A51EB72E-D791-416F-A376-F50C337B3E93}" dt="2023-03-05T18:45:30.985" v="250" actId="1076"/>
          <ac:picMkLst>
            <pc:docMk/>
            <pc:sldMk cId="393199535" sldId="257"/>
            <ac:picMk id="4" creationId="{6CC5F49D-DB54-7675-1209-562529A008D8}"/>
          </ac:picMkLst>
        </pc:picChg>
      </pc:sldChg>
      <pc:sldChg chg="modSp mod">
        <pc:chgData name="Pascalle Cup" userId="abbe84a0-611b-406e-b251-e8b4b71c069a" providerId="ADAL" clId="{A51EB72E-D791-416F-A376-F50C337B3E93}" dt="2023-03-07T09:32:47.353" v="1127" actId="20577"/>
        <pc:sldMkLst>
          <pc:docMk/>
          <pc:sldMk cId="2601226658" sldId="258"/>
        </pc:sldMkLst>
        <pc:spChg chg="mod">
          <ac:chgData name="Pascalle Cup" userId="abbe84a0-611b-406e-b251-e8b4b71c069a" providerId="ADAL" clId="{A51EB72E-D791-416F-A376-F50C337B3E93}" dt="2023-03-05T18:45:20.625" v="249" actId="20577"/>
          <ac:spMkLst>
            <pc:docMk/>
            <pc:sldMk cId="2601226658" sldId="258"/>
            <ac:spMk id="4" creationId="{19FCCCD0-0503-0A33-A197-8759AADD3D96}"/>
          </ac:spMkLst>
        </pc:spChg>
        <pc:graphicFrameChg chg="mod">
          <ac:chgData name="Pascalle Cup" userId="abbe84a0-611b-406e-b251-e8b4b71c069a" providerId="ADAL" clId="{A51EB72E-D791-416F-A376-F50C337B3E93}" dt="2023-03-07T09:32:47.353" v="1127" actId="20577"/>
          <ac:graphicFrameMkLst>
            <pc:docMk/>
            <pc:sldMk cId="2601226658" sldId="258"/>
            <ac:graphicFrameMk id="3" creationId="{543B1C30-51A0-C08E-6DF5-DAE8D3CCD3AE}"/>
          </ac:graphicFrameMkLst>
        </pc:graphicFrameChg>
      </pc:sldChg>
      <pc:sldChg chg="modNotesTx">
        <pc:chgData name="Pascalle Cup" userId="abbe84a0-611b-406e-b251-e8b4b71c069a" providerId="ADAL" clId="{A51EB72E-D791-416F-A376-F50C337B3E93}" dt="2023-03-05T19:03:29.667" v="609" actId="113"/>
        <pc:sldMkLst>
          <pc:docMk/>
          <pc:sldMk cId="3720543280" sldId="259"/>
        </pc:sldMkLst>
      </pc:sldChg>
      <pc:sldChg chg="delSp modSp mod">
        <pc:chgData name="Pascalle Cup" userId="abbe84a0-611b-406e-b251-e8b4b71c069a" providerId="ADAL" clId="{A51EB72E-D791-416F-A376-F50C337B3E93}" dt="2023-03-07T09:39:31.015" v="1846" actId="14100"/>
        <pc:sldMkLst>
          <pc:docMk/>
          <pc:sldMk cId="2806708650" sldId="265"/>
        </pc:sldMkLst>
        <pc:spChg chg="mod">
          <ac:chgData name="Pascalle Cup" userId="abbe84a0-611b-406e-b251-e8b4b71c069a" providerId="ADAL" clId="{A51EB72E-D791-416F-A376-F50C337B3E93}" dt="2023-03-07T09:39:31.015" v="1846" actId="14100"/>
          <ac:spMkLst>
            <pc:docMk/>
            <pc:sldMk cId="2806708650" sldId="265"/>
            <ac:spMk id="3" creationId="{00000000-0000-0000-0000-000000000000}"/>
          </ac:spMkLst>
        </pc:spChg>
        <pc:spChg chg="del">
          <ac:chgData name="Pascalle Cup" userId="abbe84a0-611b-406e-b251-e8b4b71c069a" providerId="ADAL" clId="{A51EB72E-D791-416F-A376-F50C337B3E93}" dt="2023-03-05T18:42:44.154" v="0" actId="478"/>
          <ac:spMkLst>
            <pc:docMk/>
            <pc:sldMk cId="2806708650" sldId="265"/>
            <ac:spMk id="4" creationId="{A777C9DF-635A-468E-933D-8CA4140A49AD}"/>
          </ac:spMkLst>
        </pc:spChg>
      </pc:sldChg>
      <pc:sldChg chg="modSp mod">
        <pc:chgData name="Pascalle Cup" userId="abbe84a0-611b-406e-b251-e8b4b71c069a" providerId="ADAL" clId="{A51EB72E-D791-416F-A376-F50C337B3E93}" dt="2023-03-05T18:45:11.446" v="246" actId="20577"/>
        <pc:sldMkLst>
          <pc:docMk/>
          <pc:sldMk cId="564903858" sldId="315"/>
        </pc:sldMkLst>
        <pc:spChg chg="mod">
          <ac:chgData name="Pascalle Cup" userId="abbe84a0-611b-406e-b251-e8b4b71c069a" providerId="ADAL" clId="{A51EB72E-D791-416F-A376-F50C337B3E93}" dt="2023-03-05T18:45:11.446" v="246" actId="20577"/>
          <ac:spMkLst>
            <pc:docMk/>
            <pc:sldMk cId="564903858" sldId="315"/>
            <ac:spMk id="2" creationId="{E0508CC2-FB2E-4DFA-B893-615E967113E5}"/>
          </ac:spMkLst>
        </pc:spChg>
      </pc:sldChg>
      <pc:sldChg chg="addSp modSp new mod setBg">
        <pc:chgData name="Pascalle Cup" userId="abbe84a0-611b-406e-b251-e8b4b71c069a" providerId="ADAL" clId="{A51EB72E-D791-416F-A376-F50C337B3E93}" dt="2023-03-05T19:17:00.114" v="817" actId="790"/>
        <pc:sldMkLst>
          <pc:docMk/>
          <pc:sldMk cId="74386330" sldId="323"/>
        </pc:sldMkLst>
        <pc:spChg chg="mod">
          <ac:chgData name="Pascalle Cup" userId="abbe84a0-611b-406e-b251-e8b4b71c069a" providerId="ADAL" clId="{A51EB72E-D791-416F-A376-F50C337B3E93}" dt="2023-03-05T18:44:51.852" v="241" actId="26606"/>
          <ac:spMkLst>
            <pc:docMk/>
            <pc:sldMk cId="74386330" sldId="323"/>
            <ac:spMk id="2" creationId="{6AE17D62-A1E9-EE38-DD51-68501C86F10C}"/>
          </ac:spMkLst>
        </pc:spChg>
        <pc:spChg chg="add mod">
          <ac:chgData name="Pascalle Cup" userId="abbe84a0-611b-406e-b251-e8b4b71c069a" providerId="ADAL" clId="{A51EB72E-D791-416F-A376-F50C337B3E93}" dt="2023-03-05T19:17:00.114" v="817" actId="790"/>
          <ac:spMkLst>
            <pc:docMk/>
            <pc:sldMk cId="74386330" sldId="323"/>
            <ac:spMk id="3" creationId="{5ABB375C-A28C-27A1-93DE-B559F0470A9F}"/>
          </ac:spMkLst>
        </pc:spChg>
        <pc:spChg chg="add">
          <ac:chgData name="Pascalle Cup" userId="abbe84a0-611b-406e-b251-e8b4b71c069a" providerId="ADAL" clId="{A51EB72E-D791-416F-A376-F50C337B3E93}" dt="2023-03-05T18:44:51.852" v="241" actId="26606"/>
          <ac:spMkLst>
            <pc:docMk/>
            <pc:sldMk cId="74386330" sldId="323"/>
            <ac:spMk id="9" creationId="{2C61293E-6EBE-43EF-A52C-9BEBFD7679D4}"/>
          </ac:spMkLst>
        </pc:spChg>
        <pc:spChg chg="add">
          <ac:chgData name="Pascalle Cup" userId="abbe84a0-611b-406e-b251-e8b4b71c069a" providerId="ADAL" clId="{A51EB72E-D791-416F-A376-F50C337B3E93}" dt="2023-03-05T18:44:51.852" v="241" actId="26606"/>
          <ac:spMkLst>
            <pc:docMk/>
            <pc:sldMk cId="74386330" sldId="323"/>
            <ac:spMk id="11" creationId="{21540236-BFD5-4A9D-8840-4703E7F76825}"/>
          </ac:spMkLst>
        </pc:spChg>
        <pc:picChg chg="add">
          <ac:chgData name="Pascalle Cup" userId="abbe84a0-611b-406e-b251-e8b4b71c069a" providerId="ADAL" clId="{A51EB72E-D791-416F-A376-F50C337B3E93}" dt="2023-03-05T18:44:51.852" v="241" actId="26606"/>
          <ac:picMkLst>
            <pc:docMk/>
            <pc:sldMk cId="74386330" sldId="323"/>
            <ac:picMk id="5" creationId="{2B9592C7-260F-3055-DC8A-D1909EA636DF}"/>
          </ac:picMkLst>
        </pc:picChg>
      </pc:sldChg>
      <pc:sldChg chg="addSp delSp modSp new mod modAnim">
        <pc:chgData name="Pascalle Cup" userId="abbe84a0-611b-406e-b251-e8b4b71c069a" providerId="ADAL" clId="{A51EB72E-D791-416F-A376-F50C337B3E93}" dt="2023-03-07T10:10:54.577" v="1939"/>
        <pc:sldMkLst>
          <pc:docMk/>
          <pc:sldMk cId="383669663" sldId="324"/>
        </pc:sldMkLst>
        <pc:spChg chg="mod">
          <ac:chgData name="Pascalle Cup" userId="abbe84a0-611b-406e-b251-e8b4b71c069a" providerId="ADAL" clId="{A51EB72E-D791-416F-A376-F50C337B3E93}" dt="2023-03-05T18:57:01.530" v="508" actId="20577"/>
          <ac:spMkLst>
            <pc:docMk/>
            <pc:sldMk cId="383669663" sldId="324"/>
            <ac:spMk id="2" creationId="{ED22C924-F0AE-F17D-822F-9EE3B9E6BDAA}"/>
          </ac:spMkLst>
        </pc:spChg>
        <pc:spChg chg="add mod">
          <ac:chgData name="Pascalle Cup" userId="abbe84a0-611b-406e-b251-e8b4b71c069a" providerId="ADAL" clId="{A51EB72E-D791-416F-A376-F50C337B3E93}" dt="2023-03-07T09:40:10.143" v="1907" actId="1076"/>
          <ac:spMkLst>
            <pc:docMk/>
            <pc:sldMk cId="383669663" sldId="324"/>
            <ac:spMk id="3" creationId="{05488D60-D20C-1D1D-AE19-7E4B08564891}"/>
          </ac:spMkLst>
        </pc:spChg>
        <pc:spChg chg="add mod">
          <ac:chgData name="Pascalle Cup" userId="abbe84a0-611b-406e-b251-e8b4b71c069a" providerId="ADAL" clId="{A51EB72E-D791-416F-A376-F50C337B3E93}" dt="2023-03-07T10:10:52.470" v="1938" actId="403"/>
          <ac:spMkLst>
            <pc:docMk/>
            <pc:sldMk cId="383669663" sldId="324"/>
            <ac:spMk id="4" creationId="{86F9544B-7291-9716-2EC5-B9023A7230FF}"/>
          </ac:spMkLst>
        </pc:spChg>
        <pc:spChg chg="add del mod">
          <ac:chgData name="Pascalle Cup" userId="abbe84a0-611b-406e-b251-e8b4b71c069a" providerId="ADAL" clId="{A51EB72E-D791-416F-A376-F50C337B3E93}" dt="2023-03-05T18:58:14.945" v="588"/>
          <ac:spMkLst>
            <pc:docMk/>
            <pc:sldMk cId="383669663" sldId="324"/>
            <ac:spMk id="5" creationId="{8B4CC563-A77B-CE23-A20C-41FB7BDA5F87}"/>
          </ac:spMkLst>
        </pc:spChg>
      </pc:sldChg>
      <pc:sldChg chg="addSp delSp modSp new mod">
        <pc:chgData name="Pascalle Cup" userId="abbe84a0-611b-406e-b251-e8b4b71c069a" providerId="ADAL" clId="{A51EB72E-D791-416F-A376-F50C337B3E93}" dt="2023-03-05T19:15:42.007" v="801" actId="12"/>
        <pc:sldMkLst>
          <pc:docMk/>
          <pc:sldMk cId="626712627" sldId="325"/>
        </pc:sldMkLst>
        <pc:spChg chg="mod">
          <ac:chgData name="Pascalle Cup" userId="abbe84a0-611b-406e-b251-e8b4b71c069a" providerId="ADAL" clId="{A51EB72E-D791-416F-A376-F50C337B3E93}" dt="2023-03-05T19:11:17.494" v="663" actId="20577"/>
          <ac:spMkLst>
            <pc:docMk/>
            <pc:sldMk cId="626712627" sldId="325"/>
            <ac:spMk id="2" creationId="{C3A9C3C7-A583-6D6A-91A2-6BF621B01E54}"/>
          </ac:spMkLst>
        </pc:spChg>
        <pc:spChg chg="add mod">
          <ac:chgData name="Pascalle Cup" userId="abbe84a0-611b-406e-b251-e8b4b71c069a" providerId="ADAL" clId="{A51EB72E-D791-416F-A376-F50C337B3E93}" dt="2023-03-05T19:15:06.934" v="791" actId="1076"/>
          <ac:spMkLst>
            <pc:docMk/>
            <pc:sldMk cId="626712627" sldId="325"/>
            <ac:spMk id="4" creationId="{46864610-0886-ABB1-9527-60E7A5E4E226}"/>
          </ac:spMkLst>
        </pc:spChg>
        <pc:spChg chg="add del mod">
          <ac:chgData name="Pascalle Cup" userId="abbe84a0-611b-406e-b251-e8b4b71c069a" providerId="ADAL" clId="{A51EB72E-D791-416F-A376-F50C337B3E93}" dt="2023-03-05T19:14:14.350" v="776" actId="21"/>
          <ac:spMkLst>
            <pc:docMk/>
            <pc:sldMk cId="626712627" sldId="325"/>
            <ac:spMk id="6" creationId="{DF104C92-A77A-7CBD-40E8-C1AD1A881E6A}"/>
          </ac:spMkLst>
        </pc:spChg>
        <pc:spChg chg="add del mod">
          <ac:chgData name="Pascalle Cup" userId="abbe84a0-611b-406e-b251-e8b4b71c069a" providerId="ADAL" clId="{A51EB72E-D791-416F-A376-F50C337B3E93}" dt="2023-03-05T19:14:24.725" v="779" actId="21"/>
          <ac:spMkLst>
            <pc:docMk/>
            <pc:sldMk cId="626712627" sldId="325"/>
            <ac:spMk id="7" creationId="{4D0A106D-2B00-90C8-87D0-464EAD0DBB75}"/>
          </ac:spMkLst>
        </pc:spChg>
        <pc:spChg chg="add mod">
          <ac:chgData name="Pascalle Cup" userId="abbe84a0-611b-406e-b251-e8b4b71c069a" providerId="ADAL" clId="{A51EB72E-D791-416F-A376-F50C337B3E93}" dt="2023-03-05T19:15:42.007" v="801" actId="12"/>
          <ac:spMkLst>
            <pc:docMk/>
            <pc:sldMk cId="626712627" sldId="325"/>
            <ac:spMk id="9" creationId="{125BA90F-010E-6194-4E17-7269483B801E}"/>
          </ac:spMkLst>
        </pc:spChg>
      </pc:sldChg>
      <pc:sldChg chg="addSp delSp modSp new mod">
        <pc:chgData name="Pascalle Cup" userId="abbe84a0-611b-406e-b251-e8b4b71c069a" providerId="ADAL" clId="{A51EB72E-D791-416F-A376-F50C337B3E93}" dt="2023-03-05T19:14:33.399" v="781" actId="1076"/>
        <pc:sldMkLst>
          <pc:docMk/>
          <pc:sldMk cId="2062960002" sldId="326"/>
        </pc:sldMkLst>
        <pc:spChg chg="add del mod">
          <ac:chgData name="Pascalle Cup" userId="abbe84a0-611b-406e-b251-e8b4b71c069a" providerId="ADAL" clId="{A51EB72E-D791-416F-A376-F50C337B3E93}" dt="2023-03-05T19:14:04.850" v="775" actId="478"/>
          <ac:spMkLst>
            <pc:docMk/>
            <pc:sldMk cId="2062960002" sldId="326"/>
            <ac:spMk id="3" creationId="{CED3773F-ACD2-3CEA-8DA9-79658C7E2653}"/>
          </ac:spMkLst>
        </pc:spChg>
        <pc:spChg chg="add mod">
          <ac:chgData name="Pascalle Cup" userId="abbe84a0-611b-406e-b251-e8b4b71c069a" providerId="ADAL" clId="{A51EB72E-D791-416F-A376-F50C337B3E93}" dt="2023-03-05T19:14:19.535" v="778" actId="1076"/>
          <ac:spMkLst>
            <pc:docMk/>
            <pc:sldMk cId="2062960002" sldId="326"/>
            <ac:spMk id="4" creationId="{DB6984D6-071A-60DC-3758-89C6359E4A3A}"/>
          </ac:spMkLst>
        </pc:spChg>
        <pc:spChg chg="add mod">
          <ac:chgData name="Pascalle Cup" userId="abbe84a0-611b-406e-b251-e8b4b71c069a" providerId="ADAL" clId="{A51EB72E-D791-416F-A376-F50C337B3E93}" dt="2023-03-05T19:14:33.399" v="781" actId="1076"/>
          <ac:spMkLst>
            <pc:docMk/>
            <pc:sldMk cId="2062960002" sldId="326"/>
            <ac:spMk id="5" creationId="{90C01FA9-0D48-8AA3-3F57-7B8E6348F8E3}"/>
          </ac:spMkLst>
        </pc:spChg>
      </pc:sldChg>
      <pc:sldChg chg="addSp modSp new mod modAnim">
        <pc:chgData name="Pascalle Cup" userId="abbe84a0-611b-406e-b251-e8b4b71c069a" providerId="ADAL" clId="{A51EB72E-D791-416F-A376-F50C337B3E93}" dt="2023-03-07T10:10:29.427" v="1933"/>
        <pc:sldMkLst>
          <pc:docMk/>
          <pc:sldMk cId="2371186234" sldId="327"/>
        </pc:sldMkLst>
        <pc:spChg chg="mod">
          <ac:chgData name="Pascalle Cup" userId="abbe84a0-611b-406e-b251-e8b4b71c069a" providerId="ADAL" clId="{A51EB72E-D791-416F-A376-F50C337B3E93}" dt="2023-03-07T09:33:16.827" v="1157" actId="20577"/>
          <ac:spMkLst>
            <pc:docMk/>
            <pc:sldMk cId="2371186234" sldId="327"/>
            <ac:spMk id="2" creationId="{36D38EA7-6C32-377F-F170-892C8FCB42A6}"/>
          </ac:spMkLst>
        </pc:spChg>
        <pc:spChg chg="add mod">
          <ac:chgData name="Pascalle Cup" userId="abbe84a0-611b-406e-b251-e8b4b71c069a" providerId="ADAL" clId="{A51EB72E-D791-416F-A376-F50C337B3E93}" dt="2023-03-07T09:36:54.496" v="1670" actId="403"/>
          <ac:spMkLst>
            <pc:docMk/>
            <pc:sldMk cId="2371186234" sldId="327"/>
            <ac:spMk id="3" creationId="{4A8C37EA-3E99-4EE0-39B4-BD2AA7B9A252}"/>
          </ac:spMkLst>
        </pc:spChg>
        <pc:spChg chg="add mod">
          <ac:chgData name="Pascalle Cup" userId="abbe84a0-611b-406e-b251-e8b4b71c069a" providerId="ADAL" clId="{A51EB72E-D791-416F-A376-F50C337B3E93}" dt="2023-03-07T09:37:07.006" v="1674" actId="113"/>
          <ac:spMkLst>
            <pc:docMk/>
            <pc:sldMk cId="2371186234" sldId="327"/>
            <ac:spMk id="4" creationId="{01641B70-2C8A-6F1E-7752-AB9A90269134}"/>
          </ac:spMkLst>
        </pc:spChg>
      </pc:sldChg>
      <pc:sldChg chg="addSp delSp modSp new mod modAnim">
        <pc:chgData name="Pascalle Cup" userId="abbe84a0-611b-406e-b251-e8b4b71c069a" providerId="ADAL" clId="{A51EB72E-D791-416F-A376-F50C337B3E93}" dt="2023-03-07T10:10:20.292" v="1932"/>
        <pc:sldMkLst>
          <pc:docMk/>
          <pc:sldMk cId="3187628298" sldId="328"/>
        </pc:sldMkLst>
        <pc:spChg chg="del">
          <ac:chgData name="Pascalle Cup" userId="abbe84a0-611b-406e-b251-e8b4b71c069a" providerId="ADAL" clId="{A51EB72E-D791-416F-A376-F50C337B3E93}" dt="2023-03-07T09:36:08.398" v="1634" actId="478"/>
          <ac:spMkLst>
            <pc:docMk/>
            <pc:sldMk cId="3187628298" sldId="328"/>
            <ac:spMk id="2" creationId="{8E64A43D-EAD0-918F-04E9-B714DA8F392E}"/>
          </ac:spMkLst>
        </pc:spChg>
        <pc:spChg chg="add mod">
          <ac:chgData name="Pascalle Cup" userId="abbe84a0-611b-406e-b251-e8b4b71c069a" providerId="ADAL" clId="{A51EB72E-D791-416F-A376-F50C337B3E93}" dt="2023-03-07T10:10:18.547" v="1931" actId="1076"/>
          <ac:spMkLst>
            <pc:docMk/>
            <pc:sldMk cId="3187628298" sldId="328"/>
            <ac:spMk id="2" creationId="{AE6B119C-DF80-5D46-DE91-FC750B45A023}"/>
          </ac:spMkLst>
        </pc:spChg>
        <pc:graphicFrameChg chg="add mod modGraphic">
          <ac:chgData name="Pascalle Cup" userId="abbe84a0-611b-406e-b251-e8b4b71c069a" providerId="ADAL" clId="{A51EB72E-D791-416F-A376-F50C337B3E93}" dt="2023-03-07T09:36:35.339" v="1663" actId="20577"/>
          <ac:graphicFrameMkLst>
            <pc:docMk/>
            <pc:sldMk cId="3187628298" sldId="328"/>
            <ac:graphicFrameMk id="3" creationId="{988FE80A-4ED4-9E88-DEBC-CBBCB3908268}"/>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645E55-2B76-4A14-AE42-B8BEC5FF0586}" type="doc">
      <dgm:prSet loTypeId="urn:microsoft.com/office/officeart/2005/8/layout/process5" loCatId="process" qsTypeId="urn:microsoft.com/office/officeart/2005/8/quickstyle/3d1" qsCatId="3D" csTypeId="urn:microsoft.com/office/officeart/2005/8/colors/accent1_2" csCatId="accent1" phldr="1"/>
      <dgm:spPr/>
      <dgm:t>
        <a:bodyPr/>
        <a:lstStyle/>
        <a:p>
          <a:endParaRPr lang="nl-NL"/>
        </a:p>
      </dgm:t>
    </dgm:pt>
    <dgm:pt modelId="{A12C3759-71C7-43AC-A32D-D1DC3AD4AF7E}">
      <dgm:prSet phldrT="[Tekst]"/>
      <dgm:spPr/>
      <dgm:t>
        <a:bodyPr/>
        <a:lstStyle/>
        <a:p>
          <a:r>
            <a:rPr lang="nl-NL"/>
            <a:t>Opdracht</a:t>
          </a:r>
        </a:p>
      </dgm:t>
    </dgm:pt>
    <dgm:pt modelId="{50F1662D-8778-4961-95FD-E896CF6CCB02}" type="parTrans" cxnId="{16F3AE90-475D-46DD-B0AB-A8E6ACB90D4C}">
      <dgm:prSet/>
      <dgm:spPr/>
      <dgm:t>
        <a:bodyPr/>
        <a:lstStyle/>
        <a:p>
          <a:endParaRPr lang="nl-NL"/>
        </a:p>
      </dgm:t>
    </dgm:pt>
    <dgm:pt modelId="{7D238D57-4A23-4E5F-94B8-8A2D6DEAFEB6}" type="sibTrans" cxnId="{16F3AE90-475D-46DD-B0AB-A8E6ACB90D4C}">
      <dgm:prSet/>
      <dgm:spPr/>
      <dgm:t>
        <a:bodyPr/>
        <a:lstStyle/>
        <a:p>
          <a:endParaRPr lang="nl-NL"/>
        </a:p>
      </dgm:t>
    </dgm:pt>
    <dgm:pt modelId="{2EF702EB-2632-4D43-A4ED-A04C1B8B3B0C}">
      <dgm:prSet phldrT="[Tekst]"/>
      <dgm:spPr/>
      <dgm:t>
        <a:bodyPr/>
        <a:lstStyle/>
        <a:p>
          <a:r>
            <a:rPr lang="nl-NL"/>
            <a:t>Onderzoek Community</a:t>
          </a:r>
        </a:p>
      </dgm:t>
    </dgm:pt>
    <dgm:pt modelId="{C1D64A0B-9198-4C57-AE03-7F6AD363742C}" type="parTrans" cxnId="{30DC1783-4EAB-424B-B131-561605F8C68B}">
      <dgm:prSet/>
      <dgm:spPr/>
      <dgm:t>
        <a:bodyPr/>
        <a:lstStyle/>
        <a:p>
          <a:endParaRPr lang="nl-NL"/>
        </a:p>
      </dgm:t>
    </dgm:pt>
    <dgm:pt modelId="{17E727A3-8DEC-4553-922B-DD705F3B2468}" type="sibTrans" cxnId="{30DC1783-4EAB-424B-B131-561605F8C68B}">
      <dgm:prSet/>
      <dgm:spPr/>
      <dgm:t>
        <a:bodyPr/>
        <a:lstStyle/>
        <a:p>
          <a:endParaRPr lang="nl-NL"/>
        </a:p>
      </dgm:t>
    </dgm:pt>
    <dgm:pt modelId="{0AD0E348-390B-4CBD-A49D-ED7EE9B151C9}">
      <dgm:prSet phldrT="[Tekst]"/>
      <dgm:spPr/>
      <dgm:t>
        <a:bodyPr/>
        <a:lstStyle/>
        <a:p>
          <a:r>
            <a:rPr lang="nl-NL"/>
            <a:t>Onderzoek doelgroep </a:t>
          </a:r>
        </a:p>
      </dgm:t>
    </dgm:pt>
    <dgm:pt modelId="{56D5C7E8-7B4B-4151-80E7-F6512678D804}" type="parTrans" cxnId="{787F0CE5-F0E8-4161-BA57-2D2E5CD38AC4}">
      <dgm:prSet/>
      <dgm:spPr/>
      <dgm:t>
        <a:bodyPr/>
        <a:lstStyle/>
        <a:p>
          <a:endParaRPr lang="nl-NL"/>
        </a:p>
      </dgm:t>
    </dgm:pt>
    <dgm:pt modelId="{41F3451E-7141-4601-B546-35184772E7B5}" type="sibTrans" cxnId="{787F0CE5-F0E8-4161-BA57-2D2E5CD38AC4}">
      <dgm:prSet/>
      <dgm:spPr/>
      <dgm:t>
        <a:bodyPr/>
        <a:lstStyle/>
        <a:p>
          <a:endParaRPr lang="nl-NL"/>
        </a:p>
      </dgm:t>
    </dgm:pt>
    <dgm:pt modelId="{170A6233-66F6-4984-9BA8-1E33CD1B1D54}">
      <dgm:prSet phldrT="[Tekst]"/>
      <dgm:spPr/>
      <dgm:t>
        <a:bodyPr/>
        <a:lstStyle/>
        <a:p>
          <a:r>
            <a:rPr lang="nl-NL"/>
            <a:t>3 voorstellen </a:t>
          </a:r>
        </a:p>
      </dgm:t>
    </dgm:pt>
    <dgm:pt modelId="{CAE4D2C6-C7EE-485E-B77E-7F76161BA4C0}" type="parTrans" cxnId="{C8CC54D7-F160-483E-8871-CEA3DF56E0E0}">
      <dgm:prSet/>
      <dgm:spPr/>
      <dgm:t>
        <a:bodyPr/>
        <a:lstStyle/>
        <a:p>
          <a:endParaRPr lang="nl-NL"/>
        </a:p>
      </dgm:t>
    </dgm:pt>
    <dgm:pt modelId="{2AAC5CFB-6D91-4360-88C4-47FF5F653782}" type="sibTrans" cxnId="{C8CC54D7-F160-483E-8871-CEA3DF56E0E0}">
      <dgm:prSet/>
      <dgm:spPr/>
      <dgm:t>
        <a:bodyPr/>
        <a:lstStyle/>
        <a:p>
          <a:endParaRPr lang="nl-NL"/>
        </a:p>
      </dgm:t>
    </dgm:pt>
    <dgm:pt modelId="{E8ECD852-6A74-4001-BCA9-1DBF0D81CC87}">
      <dgm:prSet phldrT="[Tekst]"/>
      <dgm:spPr/>
      <dgm:t>
        <a:bodyPr/>
        <a:lstStyle/>
        <a:p>
          <a:r>
            <a:rPr lang="nl-NL"/>
            <a:t>1 voorstel uitwerken </a:t>
          </a:r>
        </a:p>
      </dgm:t>
    </dgm:pt>
    <dgm:pt modelId="{4B3A37E6-A5F4-4C42-8925-730B6E035352}" type="parTrans" cxnId="{4C4009D3-CA2A-48B7-84A4-A105489239C0}">
      <dgm:prSet/>
      <dgm:spPr/>
      <dgm:t>
        <a:bodyPr/>
        <a:lstStyle/>
        <a:p>
          <a:endParaRPr lang="nl-NL"/>
        </a:p>
      </dgm:t>
    </dgm:pt>
    <dgm:pt modelId="{C26853DA-EC5B-425D-82C4-C99805167EAB}" type="sibTrans" cxnId="{4C4009D3-CA2A-48B7-84A4-A105489239C0}">
      <dgm:prSet/>
      <dgm:spPr/>
      <dgm:t>
        <a:bodyPr/>
        <a:lstStyle/>
        <a:p>
          <a:endParaRPr lang="nl-NL"/>
        </a:p>
      </dgm:t>
    </dgm:pt>
    <dgm:pt modelId="{EB5E1DA6-C4CF-4450-849E-BD2B7F17AC95}">
      <dgm:prSet phldrT="[Tekst]"/>
      <dgm:spPr/>
      <dgm:t>
        <a:bodyPr/>
        <a:lstStyle/>
        <a:p>
          <a:r>
            <a:rPr lang="nl-NL"/>
            <a:t>Pakket maken voor de bijeenkomst</a:t>
          </a:r>
        </a:p>
      </dgm:t>
    </dgm:pt>
    <dgm:pt modelId="{58214CF9-B43B-4C51-AA6A-0EAD121F4D02}" type="parTrans" cxnId="{EA061CC1-FF67-481B-8573-B395DDF9EA02}">
      <dgm:prSet/>
      <dgm:spPr/>
      <dgm:t>
        <a:bodyPr/>
        <a:lstStyle/>
        <a:p>
          <a:endParaRPr lang="nl-NL"/>
        </a:p>
      </dgm:t>
    </dgm:pt>
    <dgm:pt modelId="{1D878186-50E6-4C66-BB00-C2A52C4B12FF}" type="sibTrans" cxnId="{EA061CC1-FF67-481B-8573-B395DDF9EA02}">
      <dgm:prSet/>
      <dgm:spPr/>
      <dgm:t>
        <a:bodyPr/>
        <a:lstStyle/>
        <a:p>
          <a:endParaRPr lang="nl-NL"/>
        </a:p>
      </dgm:t>
    </dgm:pt>
    <dgm:pt modelId="{B131C3C0-5CB8-4358-8813-E623D602F9A6}">
      <dgm:prSet phldrT="[Tekst]"/>
      <dgm:spPr/>
      <dgm:t>
        <a:bodyPr/>
        <a:lstStyle/>
        <a:p>
          <a:r>
            <a:rPr lang="nl-NL"/>
            <a:t>Advies voor de langere termijn formuleren </a:t>
          </a:r>
        </a:p>
      </dgm:t>
    </dgm:pt>
    <dgm:pt modelId="{56D90A31-F91B-4DE0-AB1A-03724BA8F192}" type="parTrans" cxnId="{A845B864-1513-44CB-B75B-ED7A98CD010E}">
      <dgm:prSet/>
      <dgm:spPr/>
      <dgm:t>
        <a:bodyPr/>
        <a:lstStyle/>
        <a:p>
          <a:endParaRPr lang="nl-NL"/>
        </a:p>
      </dgm:t>
    </dgm:pt>
    <dgm:pt modelId="{9AAA13D9-9EB2-41E0-8703-420CD4858745}" type="sibTrans" cxnId="{A845B864-1513-44CB-B75B-ED7A98CD010E}">
      <dgm:prSet/>
      <dgm:spPr/>
      <dgm:t>
        <a:bodyPr/>
        <a:lstStyle/>
        <a:p>
          <a:endParaRPr lang="nl-NL"/>
        </a:p>
      </dgm:t>
    </dgm:pt>
    <dgm:pt modelId="{9CC3B043-DB91-4613-8DB3-82412ECE7271}">
      <dgm:prSet phldrT="[Tekst]"/>
      <dgm:spPr/>
      <dgm:t>
        <a:bodyPr/>
        <a:lstStyle/>
        <a:p>
          <a:r>
            <a:rPr lang="nl-NL"/>
            <a:t>Presentatie aan de opdrachtgever op 24 maart! </a:t>
          </a:r>
        </a:p>
      </dgm:t>
    </dgm:pt>
    <dgm:pt modelId="{25F5A663-A1F9-426B-810E-87142D6756CD}" type="parTrans" cxnId="{DFF30731-6912-4877-847C-3BE8FDDC2DD7}">
      <dgm:prSet/>
      <dgm:spPr/>
      <dgm:t>
        <a:bodyPr/>
        <a:lstStyle/>
        <a:p>
          <a:endParaRPr lang="nl-NL"/>
        </a:p>
      </dgm:t>
    </dgm:pt>
    <dgm:pt modelId="{A2365947-A301-4ECE-859F-92DA51C169E6}" type="sibTrans" cxnId="{DFF30731-6912-4877-847C-3BE8FDDC2DD7}">
      <dgm:prSet/>
      <dgm:spPr/>
      <dgm:t>
        <a:bodyPr/>
        <a:lstStyle/>
        <a:p>
          <a:endParaRPr lang="nl-NL"/>
        </a:p>
      </dgm:t>
    </dgm:pt>
    <dgm:pt modelId="{2B838E5F-8387-438D-809E-68F38AD3D1B6}">
      <dgm:prSet phldrT="[Tekst]"/>
      <dgm:spPr/>
      <dgm:t>
        <a:bodyPr/>
        <a:lstStyle/>
        <a:p>
          <a:r>
            <a:rPr lang="nl-NL"/>
            <a:t>Evaluatie en afronden </a:t>
          </a:r>
        </a:p>
      </dgm:t>
    </dgm:pt>
    <dgm:pt modelId="{D871D2BF-DB3C-4827-AD9B-81349BEB7C7A}" type="parTrans" cxnId="{E50BBB41-CD68-4FE6-90BB-33237BE7A1FB}">
      <dgm:prSet/>
      <dgm:spPr/>
      <dgm:t>
        <a:bodyPr/>
        <a:lstStyle/>
        <a:p>
          <a:endParaRPr lang="nl-NL"/>
        </a:p>
      </dgm:t>
    </dgm:pt>
    <dgm:pt modelId="{B849DE17-C047-47F3-B984-9939DE0E2A53}" type="sibTrans" cxnId="{E50BBB41-CD68-4FE6-90BB-33237BE7A1FB}">
      <dgm:prSet/>
      <dgm:spPr/>
      <dgm:t>
        <a:bodyPr/>
        <a:lstStyle/>
        <a:p>
          <a:endParaRPr lang="nl-NL"/>
        </a:p>
      </dgm:t>
    </dgm:pt>
    <dgm:pt modelId="{D50E7730-CF44-41DF-8369-21B64F36FFE6}" type="pres">
      <dgm:prSet presAssocID="{E0645E55-2B76-4A14-AE42-B8BEC5FF0586}" presName="diagram" presStyleCnt="0">
        <dgm:presLayoutVars>
          <dgm:dir/>
          <dgm:resizeHandles val="exact"/>
        </dgm:presLayoutVars>
      </dgm:prSet>
      <dgm:spPr/>
    </dgm:pt>
    <dgm:pt modelId="{A1D82970-FEB9-47F0-985E-C05CFFEBCAEE}" type="pres">
      <dgm:prSet presAssocID="{A12C3759-71C7-43AC-A32D-D1DC3AD4AF7E}" presName="node" presStyleLbl="node1" presStyleIdx="0" presStyleCnt="9">
        <dgm:presLayoutVars>
          <dgm:bulletEnabled val="1"/>
        </dgm:presLayoutVars>
      </dgm:prSet>
      <dgm:spPr/>
    </dgm:pt>
    <dgm:pt modelId="{9544F731-9E40-49FC-916D-6BD7C6FC156F}" type="pres">
      <dgm:prSet presAssocID="{7D238D57-4A23-4E5F-94B8-8A2D6DEAFEB6}" presName="sibTrans" presStyleLbl="sibTrans2D1" presStyleIdx="0" presStyleCnt="8"/>
      <dgm:spPr/>
    </dgm:pt>
    <dgm:pt modelId="{8C0D24D7-B6B3-420A-9CAB-3F7764098759}" type="pres">
      <dgm:prSet presAssocID="{7D238D57-4A23-4E5F-94B8-8A2D6DEAFEB6}" presName="connectorText" presStyleLbl="sibTrans2D1" presStyleIdx="0" presStyleCnt="8"/>
      <dgm:spPr/>
    </dgm:pt>
    <dgm:pt modelId="{8860E646-0406-4FBE-B83D-E373F518B529}" type="pres">
      <dgm:prSet presAssocID="{2EF702EB-2632-4D43-A4ED-A04C1B8B3B0C}" presName="node" presStyleLbl="node1" presStyleIdx="1" presStyleCnt="9">
        <dgm:presLayoutVars>
          <dgm:bulletEnabled val="1"/>
        </dgm:presLayoutVars>
      </dgm:prSet>
      <dgm:spPr/>
    </dgm:pt>
    <dgm:pt modelId="{7AEB700D-C574-4860-B8F0-6268C486B675}" type="pres">
      <dgm:prSet presAssocID="{17E727A3-8DEC-4553-922B-DD705F3B2468}" presName="sibTrans" presStyleLbl="sibTrans2D1" presStyleIdx="1" presStyleCnt="8"/>
      <dgm:spPr/>
    </dgm:pt>
    <dgm:pt modelId="{C8A68224-62F0-40F3-B389-164BE7D2CE33}" type="pres">
      <dgm:prSet presAssocID="{17E727A3-8DEC-4553-922B-DD705F3B2468}" presName="connectorText" presStyleLbl="sibTrans2D1" presStyleIdx="1" presStyleCnt="8"/>
      <dgm:spPr/>
    </dgm:pt>
    <dgm:pt modelId="{625ABBA0-7A86-4D2C-9F03-5B0ABB070040}" type="pres">
      <dgm:prSet presAssocID="{0AD0E348-390B-4CBD-A49D-ED7EE9B151C9}" presName="node" presStyleLbl="node1" presStyleIdx="2" presStyleCnt="9">
        <dgm:presLayoutVars>
          <dgm:bulletEnabled val="1"/>
        </dgm:presLayoutVars>
      </dgm:prSet>
      <dgm:spPr/>
    </dgm:pt>
    <dgm:pt modelId="{3F13E97A-6FA3-4C40-9FCD-86B44B9B81B0}" type="pres">
      <dgm:prSet presAssocID="{41F3451E-7141-4601-B546-35184772E7B5}" presName="sibTrans" presStyleLbl="sibTrans2D1" presStyleIdx="2" presStyleCnt="8"/>
      <dgm:spPr/>
    </dgm:pt>
    <dgm:pt modelId="{4FA6717E-E7A2-4426-950C-3C6E5B49277F}" type="pres">
      <dgm:prSet presAssocID="{41F3451E-7141-4601-B546-35184772E7B5}" presName="connectorText" presStyleLbl="sibTrans2D1" presStyleIdx="2" presStyleCnt="8"/>
      <dgm:spPr/>
    </dgm:pt>
    <dgm:pt modelId="{006AEEC1-698A-4293-B7FC-7C28B1D814A4}" type="pres">
      <dgm:prSet presAssocID="{170A6233-66F6-4984-9BA8-1E33CD1B1D54}" presName="node" presStyleLbl="node1" presStyleIdx="3" presStyleCnt="9">
        <dgm:presLayoutVars>
          <dgm:bulletEnabled val="1"/>
        </dgm:presLayoutVars>
      </dgm:prSet>
      <dgm:spPr/>
    </dgm:pt>
    <dgm:pt modelId="{B9F0696A-032D-42D1-B2AE-3C28CD20F09C}" type="pres">
      <dgm:prSet presAssocID="{2AAC5CFB-6D91-4360-88C4-47FF5F653782}" presName="sibTrans" presStyleLbl="sibTrans2D1" presStyleIdx="3" presStyleCnt="8"/>
      <dgm:spPr/>
    </dgm:pt>
    <dgm:pt modelId="{E6221EDF-F3C0-4AC0-9DCF-ABB80F10FB3F}" type="pres">
      <dgm:prSet presAssocID="{2AAC5CFB-6D91-4360-88C4-47FF5F653782}" presName="connectorText" presStyleLbl="sibTrans2D1" presStyleIdx="3" presStyleCnt="8"/>
      <dgm:spPr/>
    </dgm:pt>
    <dgm:pt modelId="{691A074D-3871-4F57-BB21-3FF00B7F9F52}" type="pres">
      <dgm:prSet presAssocID="{E8ECD852-6A74-4001-BCA9-1DBF0D81CC87}" presName="node" presStyleLbl="node1" presStyleIdx="4" presStyleCnt="9">
        <dgm:presLayoutVars>
          <dgm:bulletEnabled val="1"/>
        </dgm:presLayoutVars>
      </dgm:prSet>
      <dgm:spPr/>
    </dgm:pt>
    <dgm:pt modelId="{227FF791-3567-47F7-A582-7EB79DCB6CAE}" type="pres">
      <dgm:prSet presAssocID="{C26853DA-EC5B-425D-82C4-C99805167EAB}" presName="sibTrans" presStyleLbl="sibTrans2D1" presStyleIdx="4" presStyleCnt="8"/>
      <dgm:spPr/>
    </dgm:pt>
    <dgm:pt modelId="{DABAC316-3C7C-48F9-A64D-8320CF642893}" type="pres">
      <dgm:prSet presAssocID="{C26853DA-EC5B-425D-82C4-C99805167EAB}" presName="connectorText" presStyleLbl="sibTrans2D1" presStyleIdx="4" presStyleCnt="8"/>
      <dgm:spPr/>
    </dgm:pt>
    <dgm:pt modelId="{2402955D-633C-4722-A775-AEAC524FEFDF}" type="pres">
      <dgm:prSet presAssocID="{EB5E1DA6-C4CF-4450-849E-BD2B7F17AC95}" presName="node" presStyleLbl="node1" presStyleIdx="5" presStyleCnt="9">
        <dgm:presLayoutVars>
          <dgm:bulletEnabled val="1"/>
        </dgm:presLayoutVars>
      </dgm:prSet>
      <dgm:spPr/>
    </dgm:pt>
    <dgm:pt modelId="{816E4EBF-1D9D-4CC9-83B5-7278293D1C04}" type="pres">
      <dgm:prSet presAssocID="{1D878186-50E6-4C66-BB00-C2A52C4B12FF}" presName="sibTrans" presStyleLbl="sibTrans2D1" presStyleIdx="5" presStyleCnt="8"/>
      <dgm:spPr/>
    </dgm:pt>
    <dgm:pt modelId="{D057A737-ECA7-4DD6-861D-EBAF98BD51C9}" type="pres">
      <dgm:prSet presAssocID="{1D878186-50E6-4C66-BB00-C2A52C4B12FF}" presName="connectorText" presStyleLbl="sibTrans2D1" presStyleIdx="5" presStyleCnt="8"/>
      <dgm:spPr/>
    </dgm:pt>
    <dgm:pt modelId="{E1B9779C-C223-492C-AE66-C0F1841B834D}" type="pres">
      <dgm:prSet presAssocID="{B131C3C0-5CB8-4358-8813-E623D602F9A6}" presName="node" presStyleLbl="node1" presStyleIdx="6" presStyleCnt="9">
        <dgm:presLayoutVars>
          <dgm:bulletEnabled val="1"/>
        </dgm:presLayoutVars>
      </dgm:prSet>
      <dgm:spPr/>
    </dgm:pt>
    <dgm:pt modelId="{D19548D6-B8B5-409A-B115-BAC5D53378A3}" type="pres">
      <dgm:prSet presAssocID="{9AAA13D9-9EB2-41E0-8703-420CD4858745}" presName="sibTrans" presStyleLbl="sibTrans2D1" presStyleIdx="6" presStyleCnt="8"/>
      <dgm:spPr/>
    </dgm:pt>
    <dgm:pt modelId="{91216514-0FF6-40F8-BC1D-847CE2BDE8D9}" type="pres">
      <dgm:prSet presAssocID="{9AAA13D9-9EB2-41E0-8703-420CD4858745}" presName="connectorText" presStyleLbl="sibTrans2D1" presStyleIdx="6" presStyleCnt="8"/>
      <dgm:spPr/>
    </dgm:pt>
    <dgm:pt modelId="{7210F027-38F1-423E-A7F2-321D59CB8A35}" type="pres">
      <dgm:prSet presAssocID="{9CC3B043-DB91-4613-8DB3-82412ECE7271}" presName="node" presStyleLbl="node1" presStyleIdx="7" presStyleCnt="9">
        <dgm:presLayoutVars>
          <dgm:bulletEnabled val="1"/>
        </dgm:presLayoutVars>
      </dgm:prSet>
      <dgm:spPr/>
    </dgm:pt>
    <dgm:pt modelId="{936B6DA4-646A-46D9-B507-D965DACA0400}" type="pres">
      <dgm:prSet presAssocID="{A2365947-A301-4ECE-859F-92DA51C169E6}" presName="sibTrans" presStyleLbl="sibTrans2D1" presStyleIdx="7" presStyleCnt="8"/>
      <dgm:spPr/>
    </dgm:pt>
    <dgm:pt modelId="{4EE62722-29F3-469B-A1F4-755459C578DC}" type="pres">
      <dgm:prSet presAssocID="{A2365947-A301-4ECE-859F-92DA51C169E6}" presName="connectorText" presStyleLbl="sibTrans2D1" presStyleIdx="7" presStyleCnt="8"/>
      <dgm:spPr/>
    </dgm:pt>
    <dgm:pt modelId="{1457B191-E338-4428-BEAF-4501980A0C5D}" type="pres">
      <dgm:prSet presAssocID="{2B838E5F-8387-438D-809E-68F38AD3D1B6}" presName="node" presStyleLbl="node1" presStyleIdx="8" presStyleCnt="9">
        <dgm:presLayoutVars>
          <dgm:bulletEnabled val="1"/>
        </dgm:presLayoutVars>
      </dgm:prSet>
      <dgm:spPr/>
    </dgm:pt>
  </dgm:ptLst>
  <dgm:cxnLst>
    <dgm:cxn modelId="{30AFF106-71B9-4B07-B368-59EAC4112AD4}" type="presOf" srcId="{1D878186-50E6-4C66-BB00-C2A52C4B12FF}" destId="{816E4EBF-1D9D-4CC9-83B5-7278293D1C04}" srcOrd="0" destOrd="0" presId="urn:microsoft.com/office/officeart/2005/8/layout/process5"/>
    <dgm:cxn modelId="{1CA63B09-B325-45DD-B0BF-460DB70F8A27}" type="presOf" srcId="{2EF702EB-2632-4D43-A4ED-A04C1B8B3B0C}" destId="{8860E646-0406-4FBE-B83D-E373F518B529}" srcOrd="0" destOrd="0" presId="urn:microsoft.com/office/officeart/2005/8/layout/process5"/>
    <dgm:cxn modelId="{5AF90811-46DD-48C4-8676-4E03EB53B588}" type="presOf" srcId="{170A6233-66F6-4984-9BA8-1E33CD1B1D54}" destId="{006AEEC1-698A-4293-B7FC-7C28B1D814A4}" srcOrd="0" destOrd="0" presId="urn:microsoft.com/office/officeart/2005/8/layout/process5"/>
    <dgm:cxn modelId="{85F8B615-AAEB-4EC7-A1A8-D3436336C1D4}" type="presOf" srcId="{A2365947-A301-4ECE-859F-92DA51C169E6}" destId="{936B6DA4-646A-46D9-B507-D965DACA0400}" srcOrd="0" destOrd="0" presId="urn:microsoft.com/office/officeart/2005/8/layout/process5"/>
    <dgm:cxn modelId="{4DA32C2D-1589-4F76-8E6E-BEC6C2A7E124}" type="presOf" srcId="{0AD0E348-390B-4CBD-A49D-ED7EE9B151C9}" destId="{625ABBA0-7A86-4D2C-9F03-5B0ABB070040}" srcOrd="0" destOrd="0" presId="urn:microsoft.com/office/officeart/2005/8/layout/process5"/>
    <dgm:cxn modelId="{DFF30731-6912-4877-847C-3BE8FDDC2DD7}" srcId="{E0645E55-2B76-4A14-AE42-B8BEC5FF0586}" destId="{9CC3B043-DB91-4613-8DB3-82412ECE7271}" srcOrd="7" destOrd="0" parTransId="{25F5A663-A1F9-426B-810E-87142D6756CD}" sibTransId="{A2365947-A301-4ECE-859F-92DA51C169E6}"/>
    <dgm:cxn modelId="{CF211A34-5C66-4963-8A10-1A4351925580}" type="presOf" srcId="{41F3451E-7141-4601-B546-35184772E7B5}" destId="{4FA6717E-E7A2-4426-950C-3C6E5B49277F}" srcOrd="1" destOrd="0" presId="urn:microsoft.com/office/officeart/2005/8/layout/process5"/>
    <dgm:cxn modelId="{9CB1B55D-9EFB-4089-9BBD-E44D37C9EB26}" type="presOf" srcId="{9CC3B043-DB91-4613-8DB3-82412ECE7271}" destId="{7210F027-38F1-423E-A7F2-321D59CB8A35}" srcOrd="0" destOrd="0" presId="urn:microsoft.com/office/officeart/2005/8/layout/process5"/>
    <dgm:cxn modelId="{1C2DC35D-2F99-4111-AE76-15A4EA49BEA5}" type="presOf" srcId="{1D878186-50E6-4C66-BB00-C2A52C4B12FF}" destId="{D057A737-ECA7-4DD6-861D-EBAF98BD51C9}" srcOrd="1" destOrd="0" presId="urn:microsoft.com/office/officeart/2005/8/layout/process5"/>
    <dgm:cxn modelId="{4BA6E05D-4C21-4468-AD9D-F3E5E6B36C52}" type="presOf" srcId="{7D238D57-4A23-4E5F-94B8-8A2D6DEAFEB6}" destId="{8C0D24D7-B6B3-420A-9CAB-3F7764098759}" srcOrd="1" destOrd="0" presId="urn:microsoft.com/office/officeart/2005/8/layout/process5"/>
    <dgm:cxn modelId="{E50BBB41-CD68-4FE6-90BB-33237BE7A1FB}" srcId="{E0645E55-2B76-4A14-AE42-B8BEC5FF0586}" destId="{2B838E5F-8387-438D-809E-68F38AD3D1B6}" srcOrd="8" destOrd="0" parTransId="{D871D2BF-DB3C-4827-AD9B-81349BEB7C7A}" sibTransId="{B849DE17-C047-47F3-B984-9939DE0E2A53}"/>
    <dgm:cxn modelId="{A845B864-1513-44CB-B75B-ED7A98CD010E}" srcId="{E0645E55-2B76-4A14-AE42-B8BEC5FF0586}" destId="{B131C3C0-5CB8-4358-8813-E623D602F9A6}" srcOrd="6" destOrd="0" parTransId="{56D90A31-F91B-4DE0-AB1A-03724BA8F192}" sibTransId="{9AAA13D9-9EB2-41E0-8703-420CD4858745}"/>
    <dgm:cxn modelId="{2B7A0273-B874-4242-A485-B78B02267C8D}" type="presOf" srcId="{EB5E1DA6-C4CF-4450-849E-BD2B7F17AC95}" destId="{2402955D-633C-4722-A775-AEAC524FEFDF}" srcOrd="0" destOrd="0" presId="urn:microsoft.com/office/officeart/2005/8/layout/process5"/>
    <dgm:cxn modelId="{30DC1783-4EAB-424B-B131-561605F8C68B}" srcId="{E0645E55-2B76-4A14-AE42-B8BEC5FF0586}" destId="{2EF702EB-2632-4D43-A4ED-A04C1B8B3B0C}" srcOrd="1" destOrd="0" parTransId="{C1D64A0B-9198-4C57-AE03-7F6AD363742C}" sibTransId="{17E727A3-8DEC-4553-922B-DD705F3B2468}"/>
    <dgm:cxn modelId="{7F171487-3A40-4E36-A087-0220C10828DE}" type="presOf" srcId="{A2365947-A301-4ECE-859F-92DA51C169E6}" destId="{4EE62722-29F3-469B-A1F4-755459C578DC}" srcOrd="1" destOrd="0" presId="urn:microsoft.com/office/officeart/2005/8/layout/process5"/>
    <dgm:cxn modelId="{53EC308F-3C69-4720-A3DB-17A72FBCCBB0}" type="presOf" srcId="{41F3451E-7141-4601-B546-35184772E7B5}" destId="{3F13E97A-6FA3-4C40-9FCD-86B44B9B81B0}" srcOrd="0" destOrd="0" presId="urn:microsoft.com/office/officeart/2005/8/layout/process5"/>
    <dgm:cxn modelId="{16F3AE90-475D-46DD-B0AB-A8E6ACB90D4C}" srcId="{E0645E55-2B76-4A14-AE42-B8BEC5FF0586}" destId="{A12C3759-71C7-43AC-A32D-D1DC3AD4AF7E}" srcOrd="0" destOrd="0" parTransId="{50F1662D-8778-4961-95FD-E896CF6CCB02}" sibTransId="{7D238D57-4A23-4E5F-94B8-8A2D6DEAFEB6}"/>
    <dgm:cxn modelId="{E4076E92-0DB5-46D5-AF76-B38F188BD4FB}" type="presOf" srcId="{17E727A3-8DEC-4553-922B-DD705F3B2468}" destId="{7AEB700D-C574-4860-B8F0-6268C486B675}" srcOrd="0" destOrd="0" presId="urn:microsoft.com/office/officeart/2005/8/layout/process5"/>
    <dgm:cxn modelId="{F004AAA6-0208-4AC6-9F3C-C810B787F081}" type="presOf" srcId="{9AAA13D9-9EB2-41E0-8703-420CD4858745}" destId="{D19548D6-B8B5-409A-B115-BAC5D53378A3}" srcOrd="0" destOrd="0" presId="urn:microsoft.com/office/officeart/2005/8/layout/process5"/>
    <dgm:cxn modelId="{3014DBA7-DACF-4910-92CF-44E2F71BCD21}" type="presOf" srcId="{2B838E5F-8387-438D-809E-68F38AD3D1B6}" destId="{1457B191-E338-4428-BEAF-4501980A0C5D}" srcOrd="0" destOrd="0" presId="urn:microsoft.com/office/officeart/2005/8/layout/process5"/>
    <dgm:cxn modelId="{D0D678AC-E6D0-4699-B8F9-9E2BA1E23D8A}" type="presOf" srcId="{E0645E55-2B76-4A14-AE42-B8BEC5FF0586}" destId="{D50E7730-CF44-41DF-8369-21B64F36FFE6}" srcOrd="0" destOrd="0" presId="urn:microsoft.com/office/officeart/2005/8/layout/process5"/>
    <dgm:cxn modelId="{EA061CC1-FF67-481B-8573-B395DDF9EA02}" srcId="{E0645E55-2B76-4A14-AE42-B8BEC5FF0586}" destId="{EB5E1DA6-C4CF-4450-849E-BD2B7F17AC95}" srcOrd="5" destOrd="0" parTransId="{58214CF9-B43B-4C51-AA6A-0EAD121F4D02}" sibTransId="{1D878186-50E6-4C66-BB00-C2A52C4B12FF}"/>
    <dgm:cxn modelId="{5AB144C3-4F95-47D5-B639-D5E2C6220F8A}" type="presOf" srcId="{C26853DA-EC5B-425D-82C4-C99805167EAB}" destId="{DABAC316-3C7C-48F9-A64D-8320CF642893}" srcOrd="1" destOrd="0" presId="urn:microsoft.com/office/officeart/2005/8/layout/process5"/>
    <dgm:cxn modelId="{C4E21BC5-1616-4005-8EBC-C8CAA1577D91}" type="presOf" srcId="{A12C3759-71C7-43AC-A32D-D1DC3AD4AF7E}" destId="{A1D82970-FEB9-47F0-985E-C05CFFEBCAEE}" srcOrd="0" destOrd="0" presId="urn:microsoft.com/office/officeart/2005/8/layout/process5"/>
    <dgm:cxn modelId="{9B38A0CB-93A4-4F2A-AB56-6B4070A9169F}" type="presOf" srcId="{C26853DA-EC5B-425D-82C4-C99805167EAB}" destId="{227FF791-3567-47F7-A582-7EB79DCB6CAE}" srcOrd="0" destOrd="0" presId="urn:microsoft.com/office/officeart/2005/8/layout/process5"/>
    <dgm:cxn modelId="{6E5638CE-A461-4D8B-808E-0B1EE4BBFF84}" type="presOf" srcId="{E8ECD852-6A74-4001-BCA9-1DBF0D81CC87}" destId="{691A074D-3871-4F57-BB21-3FF00B7F9F52}" srcOrd="0" destOrd="0" presId="urn:microsoft.com/office/officeart/2005/8/layout/process5"/>
    <dgm:cxn modelId="{4C4009D3-CA2A-48B7-84A4-A105489239C0}" srcId="{E0645E55-2B76-4A14-AE42-B8BEC5FF0586}" destId="{E8ECD852-6A74-4001-BCA9-1DBF0D81CC87}" srcOrd="4" destOrd="0" parTransId="{4B3A37E6-A5F4-4C42-8925-730B6E035352}" sibTransId="{C26853DA-EC5B-425D-82C4-C99805167EAB}"/>
    <dgm:cxn modelId="{A2539ED4-443B-4371-B1B3-911AEAD2950C}" type="presOf" srcId="{B131C3C0-5CB8-4358-8813-E623D602F9A6}" destId="{E1B9779C-C223-492C-AE66-C0F1841B834D}" srcOrd="0" destOrd="0" presId="urn:microsoft.com/office/officeart/2005/8/layout/process5"/>
    <dgm:cxn modelId="{F79561D5-2CA4-4F40-9FEC-691FAFAE8B0E}" type="presOf" srcId="{17E727A3-8DEC-4553-922B-DD705F3B2468}" destId="{C8A68224-62F0-40F3-B389-164BE7D2CE33}" srcOrd="1" destOrd="0" presId="urn:microsoft.com/office/officeart/2005/8/layout/process5"/>
    <dgm:cxn modelId="{C8CC54D7-F160-483E-8871-CEA3DF56E0E0}" srcId="{E0645E55-2B76-4A14-AE42-B8BEC5FF0586}" destId="{170A6233-66F6-4984-9BA8-1E33CD1B1D54}" srcOrd="3" destOrd="0" parTransId="{CAE4D2C6-C7EE-485E-B77E-7F76161BA4C0}" sibTransId="{2AAC5CFB-6D91-4360-88C4-47FF5F653782}"/>
    <dgm:cxn modelId="{D98689D9-80C3-4D11-BC44-F20BE2F18380}" type="presOf" srcId="{7D238D57-4A23-4E5F-94B8-8A2D6DEAFEB6}" destId="{9544F731-9E40-49FC-916D-6BD7C6FC156F}" srcOrd="0" destOrd="0" presId="urn:microsoft.com/office/officeart/2005/8/layout/process5"/>
    <dgm:cxn modelId="{179269DB-C83A-4DDB-9163-97721C60EA36}" type="presOf" srcId="{2AAC5CFB-6D91-4360-88C4-47FF5F653782}" destId="{E6221EDF-F3C0-4AC0-9DCF-ABB80F10FB3F}" srcOrd="1" destOrd="0" presId="urn:microsoft.com/office/officeart/2005/8/layout/process5"/>
    <dgm:cxn modelId="{787F0CE5-F0E8-4161-BA57-2D2E5CD38AC4}" srcId="{E0645E55-2B76-4A14-AE42-B8BEC5FF0586}" destId="{0AD0E348-390B-4CBD-A49D-ED7EE9B151C9}" srcOrd="2" destOrd="0" parTransId="{56D5C7E8-7B4B-4151-80E7-F6512678D804}" sibTransId="{41F3451E-7141-4601-B546-35184772E7B5}"/>
    <dgm:cxn modelId="{EEA91BE8-C844-4371-86A8-24B8947257E6}" type="presOf" srcId="{2AAC5CFB-6D91-4360-88C4-47FF5F653782}" destId="{B9F0696A-032D-42D1-B2AE-3C28CD20F09C}" srcOrd="0" destOrd="0" presId="urn:microsoft.com/office/officeart/2005/8/layout/process5"/>
    <dgm:cxn modelId="{B86300F4-1B09-4B94-8E90-AB7CA42707C2}" type="presOf" srcId="{9AAA13D9-9EB2-41E0-8703-420CD4858745}" destId="{91216514-0FF6-40F8-BC1D-847CE2BDE8D9}" srcOrd="1" destOrd="0" presId="urn:microsoft.com/office/officeart/2005/8/layout/process5"/>
    <dgm:cxn modelId="{597788EE-E9B8-41B4-ACF5-E66B16FF9017}" type="presParOf" srcId="{D50E7730-CF44-41DF-8369-21B64F36FFE6}" destId="{A1D82970-FEB9-47F0-985E-C05CFFEBCAEE}" srcOrd="0" destOrd="0" presId="urn:microsoft.com/office/officeart/2005/8/layout/process5"/>
    <dgm:cxn modelId="{E067F95D-5A99-4A7F-A3B4-F089DD610A7C}" type="presParOf" srcId="{D50E7730-CF44-41DF-8369-21B64F36FFE6}" destId="{9544F731-9E40-49FC-916D-6BD7C6FC156F}" srcOrd="1" destOrd="0" presId="urn:microsoft.com/office/officeart/2005/8/layout/process5"/>
    <dgm:cxn modelId="{48F0C919-64EF-4F04-B8B2-40D1144AFE54}" type="presParOf" srcId="{9544F731-9E40-49FC-916D-6BD7C6FC156F}" destId="{8C0D24D7-B6B3-420A-9CAB-3F7764098759}" srcOrd="0" destOrd="0" presId="urn:microsoft.com/office/officeart/2005/8/layout/process5"/>
    <dgm:cxn modelId="{A35737C2-CF6F-4E11-80A9-E5C72A1E12F4}" type="presParOf" srcId="{D50E7730-CF44-41DF-8369-21B64F36FFE6}" destId="{8860E646-0406-4FBE-B83D-E373F518B529}" srcOrd="2" destOrd="0" presId="urn:microsoft.com/office/officeart/2005/8/layout/process5"/>
    <dgm:cxn modelId="{E06ECCC2-6133-45B5-B3EE-F8B65BD385C7}" type="presParOf" srcId="{D50E7730-CF44-41DF-8369-21B64F36FFE6}" destId="{7AEB700D-C574-4860-B8F0-6268C486B675}" srcOrd="3" destOrd="0" presId="urn:microsoft.com/office/officeart/2005/8/layout/process5"/>
    <dgm:cxn modelId="{5F4A9E61-0E9A-4BB5-86E5-0EC1164B8BB2}" type="presParOf" srcId="{7AEB700D-C574-4860-B8F0-6268C486B675}" destId="{C8A68224-62F0-40F3-B389-164BE7D2CE33}" srcOrd="0" destOrd="0" presId="urn:microsoft.com/office/officeart/2005/8/layout/process5"/>
    <dgm:cxn modelId="{0227CC8F-C447-4BB5-8A1A-9E85C83B49E9}" type="presParOf" srcId="{D50E7730-CF44-41DF-8369-21B64F36FFE6}" destId="{625ABBA0-7A86-4D2C-9F03-5B0ABB070040}" srcOrd="4" destOrd="0" presId="urn:microsoft.com/office/officeart/2005/8/layout/process5"/>
    <dgm:cxn modelId="{15FE3DA9-83BB-4567-BAF3-4CB9D9EDE890}" type="presParOf" srcId="{D50E7730-CF44-41DF-8369-21B64F36FFE6}" destId="{3F13E97A-6FA3-4C40-9FCD-86B44B9B81B0}" srcOrd="5" destOrd="0" presId="urn:microsoft.com/office/officeart/2005/8/layout/process5"/>
    <dgm:cxn modelId="{C5253EE6-A50B-4211-9AC3-7CA0C6B7F4E8}" type="presParOf" srcId="{3F13E97A-6FA3-4C40-9FCD-86B44B9B81B0}" destId="{4FA6717E-E7A2-4426-950C-3C6E5B49277F}" srcOrd="0" destOrd="0" presId="urn:microsoft.com/office/officeart/2005/8/layout/process5"/>
    <dgm:cxn modelId="{A2E9767B-FEA8-45F4-8B40-7903C9F9C495}" type="presParOf" srcId="{D50E7730-CF44-41DF-8369-21B64F36FFE6}" destId="{006AEEC1-698A-4293-B7FC-7C28B1D814A4}" srcOrd="6" destOrd="0" presId="urn:microsoft.com/office/officeart/2005/8/layout/process5"/>
    <dgm:cxn modelId="{C6C0448B-5F79-4726-AF18-B67B8EE9B0FD}" type="presParOf" srcId="{D50E7730-CF44-41DF-8369-21B64F36FFE6}" destId="{B9F0696A-032D-42D1-B2AE-3C28CD20F09C}" srcOrd="7" destOrd="0" presId="urn:microsoft.com/office/officeart/2005/8/layout/process5"/>
    <dgm:cxn modelId="{7E745D86-0550-4CFB-A87C-1F5138EC5B89}" type="presParOf" srcId="{B9F0696A-032D-42D1-B2AE-3C28CD20F09C}" destId="{E6221EDF-F3C0-4AC0-9DCF-ABB80F10FB3F}" srcOrd="0" destOrd="0" presId="urn:microsoft.com/office/officeart/2005/8/layout/process5"/>
    <dgm:cxn modelId="{91B4E080-DE01-495C-9E47-9247E653758D}" type="presParOf" srcId="{D50E7730-CF44-41DF-8369-21B64F36FFE6}" destId="{691A074D-3871-4F57-BB21-3FF00B7F9F52}" srcOrd="8" destOrd="0" presId="urn:microsoft.com/office/officeart/2005/8/layout/process5"/>
    <dgm:cxn modelId="{BE3819D0-ACF2-4B9E-BACC-073DE3FA3399}" type="presParOf" srcId="{D50E7730-CF44-41DF-8369-21B64F36FFE6}" destId="{227FF791-3567-47F7-A582-7EB79DCB6CAE}" srcOrd="9" destOrd="0" presId="urn:microsoft.com/office/officeart/2005/8/layout/process5"/>
    <dgm:cxn modelId="{D2E047A8-17A7-4C86-97A5-E83688328440}" type="presParOf" srcId="{227FF791-3567-47F7-A582-7EB79DCB6CAE}" destId="{DABAC316-3C7C-48F9-A64D-8320CF642893}" srcOrd="0" destOrd="0" presId="urn:microsoft.com/office/officeart/2005/8/layout/process5"/>
    <dgm:cxn modelId="{2AEFA677-3F59-4880-AAF2-AC51ABD60C56}" type="presParOf" srcId="{D50E7730-CF44-41DF-8369-21B64F36FFE6}" destId="{2402955D-633C-4722-A775-AEAC524FEFDF}" srcOrd="10" destOrd="0" presId="urn:microsoft.com/office/officeart/2005/8/layout/process5"/>
    <dgm:cxn modelId="{AF56722B-D9B7-4CA3-926A-6947269EFA9F}" type="presParOf" srcId="{D50E7730-CF44-41DF-8369-21B64F36FFE6}" destId="{816E4EBF-1D9D-4CC9-83B5-7278293D1C04}" srcOrd="11" destOrd="0" presId="urn:microsoft.com/office/officeart/2005/8/layout/process5"/>
    <dgm:cxn modelId="{D0C7399F-F938-4D7B-8984-FDF503281FB5}" type="presParOf" srcId="{816E4EBF-1D9D-4CC9-83B5-7278293D1C04}" destId="{D057A737-ECA7-4DD6-861D-EBAF98BD51C9}" srcOrd="0" destOrd="0" presId="urn:microsoft.com/office/officeart/2005/8/layout/process5"/>
    <dgm:cxn modelId="{7230B96B-EF6A-412F-AF49-DCCE45281124}" type="presParOf" srcId="{D50E7730-CF44-41DF-8369-21B64F36FFE6}" destId="{E1B9779C-C223-492C-AE66-C0F1841B834D}" srcOrd="12" destOrd="0" presId="urn:microsoft.com/office/officeart/2005/8/layout/process5"/>
    <dgm:cxn modelId="{D99A39DE-6099-49FD-BF7C-AD97041C36A3}" type="presParOf" srcId="{D50E7730-CF44-41DF-8369-21B64F36FFE6}" destId="{D19548D6-B8B5-409A-B115-BAC5D53378A3}" srcOrd="13" destOrd="0" presId="urn:microsoft.com/office/officeart/2005/8/layout/process5"/>
    <dgm:cxn modelId="{3F1D73EC-573F-40DE-B0F1-E77946BC42D0}" type="presParOf" srcId="{D19548D6-B8B5-409A-B115-BAC5D53378A3}" destId="{91216514-0FF6-40F8-BC1D-847CE2BDE8D9}" srcOrd="0" destOrd="0" presId="urn:microsoft.com/office/officeart/2005/8/layout/process5"/>
    <dgm:cxn modelId="{79740FC0-3E7B-4CB6-BB76-F2671E9DE2A1}" type="presParOf" srcId="{D50E7730-CF44-41DF-8369-21B64F36FFE6}" destId="{7210F027-38F1-423E-A7F2-321D59CB8A35}" srcOrd="14" destOrd="0" presId="urn:microsoft.com/office/officeart/2005/8/layout/process5"/>
    <dgm:cxn modelId="{F96A552C-3686-4A30-85E7-405FB2C62E6C}" type="presParOf" srcId="{D50E7730-CF44-41DF-8369-21B64F36FFE6}" destId="{936B6DA4-646A-46D9-B507-D965DACA0400}" srcOrd="15" destOrd="0" presId="urn:microsoft.com/office/officeart/2005/8/layout/process5"/>
    <dgm:cxn modelId="{31D63D7A-45B3-4FA2-91AA-2CB5EDC23BD4}" type="presParOf" srcId="{936B6DA4-646A-46D9-B507-D965DACA0400}" destId="{4EE62722-29F3-469B-A1F4-755459C578DC}" srcOrd="0" destOrd="0" presId="urn:microsoft.com/office/officeart/2005/8/layout/process5"/>
    <dgm:cxn modelId="{A01A3453-A547-4347-BCCA-BD22852AE5EF}" type="presParOf" srcId="{D50E7730-CF44-41DF-8369-21B64F36FFE6}" destId="{1457B191-E338-4428-BEAF-4501980A0C5D}" srcOrd="16"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B2C60F-97FE-4779-B3E8-8D3254140B91}" type="doc">
      <dgm:prSet loTypeId="urn:microsoft.com/office/officeart/2005/8/layout/hProcess9" loCatId="process" qsTypeId="urn:microsoft.com/office/officeart/2005/8/quickstyle/simple1" qsCatId="simple" csTypeId="urn:microsoft.com/office/officeart/2005/8/colors/accent1_2" csCatId="accent1" phldr="1"/>
      <dgm:spPr/>
    </dgm:pt>
    <dgm:pt modelId="{6723BA22-F514-4924-8379-973A4B49CBC2}">
      <dgm:prSet phldrT="[Tekst]"/>
      <dgm:spPr/>
      <dgm:t>
        <a:bodyPr/>
        <a:lstStyle/>
        <a:p>
          <a:r>
            <a:rPr lang="nl-NL"/>
            <a:t>Groepje kiezen en opstarten: focus op samenwerking </a:t>
          </a:r>
        </a:p>
      </dgm:t>
    </dgm:pt>
    <dgm:pt modelId="{56AFA7F4-419B-4E9B-A1E0-FEED48EF7EC0}" type="parTrans" cxnId="{AC4E1BFA-C01C-4CCE-9E15-2603FE6D5DE1}">
      <dgm:prSet/>
      <dgm:spPr/>
      <dgm:t>
        <a:bodyPr/>
        <a:lstStyle/>
        <a:p>
          <a:endParaRPr lang="nl-NL"/>
        </a:p>
      </dgm:t>
    </dgm:pt>
    <dgm:pt modelId="{89CB6C2A-3138-4640-914D-325A611F2E64}" type="sibTrans" cxnId="{AC4E1BFA-C01C-4CCE-9E15-2603FE6D5DE1}">
      <dgm:prSet/>
      <dgm:spPr/>
      <dgm:t>
        <a:bodyPr/>
        <a:lstStyle/>
        <a:p>
          <a:endParaRPr lang="nl-NL"/>
        </a:p>
      </dgm:t>
    </dgm:pt>
    <dgm:pt modelId="{A594A846-9F08-40BF-8053-7B558665F591}">
      <dgm:prSet phldrT="[Tekst]"/>
      <dgm:spPr/>
      <dgm:t>
        <a:bodyPr/>
        <a:lstStyle/>
        <a:p>
          <a:r>
            <a:rPr lang="nl-NL"/>
            <a:t>Aan het werk: focus op inhoud en kwaliteit </a:t>
          </a:r>
        </a:p>
      </dgm:t>
    </dgm:pt>
    <dgm:pt modelId="{373DF2BB-5DE1-47F6-99FF-992257B33311}" type="parTrans" cxnId="{E27FD261-A3D4-4F23-9540-CAE76578A32B}">
      <dgm:prSet/>
      <dgm:spPr/>
      <dgm:t>
        <a:bodyPr/>
        <a:lstStyle/>
        <a:p>
          <a:endParaRPr lang="nl-NL"/>
        </a:p>
      </dgm:t>
    </dgm:pt>
    <dgm:pt modelId="{2DA27B3D-C65A-4115-AA34-66E034D5FA96}" type="sibTrans" cxnId="{E27FD261-A3D4-4F23-9540-CAE76578A32B}">
      <dgm:prSet/>
      <dgm:spPr/>
      <dgm:t>
        <a:bodyPr/>
        <a:lstStyle/>
        <a:p>
          <a:endParaRPr lang="nl-NL"/>
        </a:p>
      </dgm:t>
    </dgm:pt>
    <dgm:pt modelId="{99A4B0EF-878B-440E-B0CA-8B9BA375CC8E}">
      <dgm:prSet phldrT="[Tekst]"/>
      <dgm:spPr/>
      <dgm:t>
        <a:bodyPr/>
        <a:lstStyle/>
        <a:p>
          <a:r>
            <a:rPr lang="nl-NL"/>
            <a:t>Afronden: focus op evaluatie en reflectie </a:t>
          </a:r>
        </a:p>
      </dgm:t>
    </dgm:pt>
    <dgm:pt modelId="{0D4F658D-FDE0-42CD-BA06-AAF81BAC75BA}" type="parTrans" cxnId="{DA8902DD-8A54-41EC-A4DE-F6A2CB307AC1}">
      <dgm:prSet/>
      <dgm:spPr/>
      <dgm:t>
        <a:bodyPr/>
        <a:lstStyle/>
        <a:p>
          <a:endParaRPr lang="nl-NL"/>
        </a:p>
      </dgm:t>
    </dgm:pt>
    <dgm:pt modelId="{3757EE0F-DC05-45B6-ABA0-0B63AAF172EF}" type="sibTrans" cxnId="{DA8902DD-8A54-41EC-A4DE-F6A2CB307AC1}">
      <dgm:prSet/>
      <dgm:spPr/>
      <dgm:t>
        <a:bodyPr/>
        <a:lstStyle/>
        <a:p>
          <a:endParaRPr lang="nl-NL"/>
        </a:p>
      </dgm:t>
    </dgm:pt>
    <dgm:pt modelId="{A72E2276-0E23-49C6-A1A6-5B7ABC4B6BEB}" type="pres">
      <dgm:prSet presAssocID="{18B2C60F-97FE-4779-B3E8-8D3254140B91}" presName="CompostProcess" presStyleCnt="0">
        <dgm:presLayoutVars>
          <dgm:dir/>
          <dgm:resizeHandles val="exact"/>
        </dgm:presLayoutVars>
      </dgm:prSet>
      <dgm:spPr/>
    </dgm:pt>
    <dgm:pt modelId="{6CC277D9-701C-4A8A-B6B8-7627DFFE3ACF}" type="pres">
      <dgm:prSet presAssocID="{18B2C60F-97FE-4779-B3E8-8D3254140B91}" presName="arrow" presStyleLbl="bgShp" presStyleIdx="0" presStyleCnt="1"/>
      <dgm:spPr/>
    </dgm:pt>
    <dgm:pt modelId="{2A8EAB58-8D77-4DE3-A0F4-3BF681AFE235}" type="pres">
      <dgm:prSet presAssocID="{18B2C60F-97FE-4779-B3E8-8D3254140B91}" presName="linearProcess" presStyleCnt="0"/>
      <dgm:spPr/>
    </dgm:pt>
    <dgm:pt modelId="{AF68E65F-4886-4AC2-8C36-432C4CCB0231}" type="pres">
      <dgm:prSet presAssocID="{6723BA22-F514-4924-8379-973A4B49CBC2}" presName="textNode" presStyleLbl="node1" presStyleIdx="0" presStyleCnt="3">
        <dgm:presLayoutVars>
          <dgm:bulletEnabled val="1"/>
        </dgm:presLayoutVars>
      </dgm:prSet>
      <dgm:spPr/>
    </dgm:pt>
    <dgm:pt modelId="{D904808D-6DD8-4044-AA81-88168D4FB18F}" type="pres">
      <dgm:prSet presAssocID="{89CB6C2A-3138-4640-914D-325A611F2E64}" presName="sibTrans" presStyleCnt="0"/>
      <dgm:spPr/>
    </dgm:pt>
    <dgm:pt modelId="{F33EBB73-61F1-4CA4-8AC1-58E134DF044D}" type="pres">
      <dgm:prSet presAssocID="{A594A846-9F08-40BF-8053-7B558665F591}" presName="textNode" presStyleLbl="node1" presStyleIdx="1" presStyleCnt="3">
        <dgm:presLayoutVars>
          <dgm:bulletEnabled val="1"/>
        </dgm:presLayoutVars>
      </dgm:prSet>
      <dgm:spPr/>
    </dgm:pt>
    <dgm:pt modelId="{74B4DD58-51A8-4D36-94ED-27C5CC6512C7}" type="pres">
      <dgm:prSet presAssocID="{2DA27B3D-C65A-4115-AA34-66E034D5FA96}" presName="sibTrans" presStyleCnt="0"/>
      <dgm:spPr/>
    </dgm:pt>
    <dgm:pt modelId="{8285D950-C3BE-4EAA-821B-22A30C712E48}" type="pres">
      <dgm:prSet presAssocID="{99A4B0EF-878B-440E-B0CA-8B9BA375CC8E}" presName="textNode" presStyleLbl="node1" presStyleIdx="2" presStyleCnt="3">
        <dgm:presLayoutVars>
          <dgm:bulletEnabled val="1"/>
        </dgm:presLayoutVars>
      </dgm:prSet>
      <dgm:spPr/>
    </dgm:pt>
  </dgm:ptLst>
  <dgm:cxnLst>
    <dgm:cxn modelId="{E27FD261-A3D4-4F23-9540-CAE76578A32B}" srcId="{18B2C60F-97FE-4779-B3E8-8D3254140B91}" destId="{A594A846-9F08-40BF-8053-7B558665F591}" srcOrd="1" destOrd="0" parTransId="{373DF2BB-5DE1-47F6-99FF-992257B33311}" sibTransId="{2DA27B3D-C65A-4115-AA34-66E034D5FA96}"/>
    <dgm:cxn modelId="{1C757F7C-4E94-4358-9C6B-D458DC0CFA46}" type="presOf" srcId="{99A4B0EF-878B-440E-B0CA-8B9BA375CC8E}" destId="{8285D950-C3BE-4EAA-821B-22A30C712E48}" srcOrd="0" destOrd="0" presId="urn:microsoft.com/office/officeart/2005/8/layout/hProcess9"/>
    <dgm:cxn modelId="{566B6691-C95D-40D6-B914-E11ADD401476}" type="presOf" srcId="{A594A846-9F08-40BF-8053-7B558665F591}" destId="{F33EBB73-61F1-4CA4-8AC1-58E134DF044D}" srcOrd="0" destOrd="0" presId="urn:microsoft.com/office/officeart/2005/8/layout/hProcess9"/>
    <dgm:cxn modelId="{4FACA4C5-DD0D-4A00-AD94-600D9F40AA18}" type="presOf" srcId="{18B2C60F-97FE-4779-B3E8-8D3254140B91}" destId="{A72E2276-0E23-49C6-A1A6-5B7ABC4B6BEB}" srcOrd="0" destOrd="0" presId="urn:microsoft.com/office/officeart/2005/8/layout/hProcess9"/>
    <dgm:cxn modelId="{BDB1FEDC-F628-4484-A23D-590688CB0662}" type="presOf" srcId="{6723BA22-F514-4924-8379-973A4B49CBC2}" destId="{AF68E65F-4886-4AC2-8C36-432C4CCB0231}" srcOrd="0" destOrd="0" presId="urn:microsoft.com/office/officeart/2005/8/layout/hProcess9"/>
    <dgm:cxn modelId="{DA8902DD-8A54-41EC-A4DE-F6A2CB307AC1}" srcId="{18B2C60F-97FE-4779-B3E8-8D3254140B91}" destId="{99A4B0EF-878B-440E-B0CA-8B9BA375CC8E}" srcOrd="2" destOrd="0" parTransId="{0D4F658D-FDE0-42CD-BA06-AAF81BAC75BA}" sibTransId="{3757EE0F-DC05-45B6-ABA0-0B63AAF172EF}"/>
    <dgm:cxn modelId="{AC4E1BFA-C01C-4CCE-9E15-2603FE6D5DE1}" srcId="{18B2C60F-97FE-4779-B3E8-8D3254140B91}" destId="{6723BA22-F514-4924-8379-973A4B49CBC2}" srcOrd="0" destOrd="0" parTransId="{56AFA7F4-419B-4E9B-A1E0-FEED48EF7EC0}" sibTransId="{89CB6C2A-3138-4640-914D-325A611F2E64}"/>
    <dgm:cxn modelId="{C761CD3B-870B-4B14-BB32-53923A03191D}" type="presParOf" srcId="{A72E2276-0E23-49C6-A1A6-5B7ABC4B6BEB}" destId="{6CC277D9-701C-4A8A-B6B8-7627DFFE3ACF}" srcOrd="0" destOrd="0" presId="urn:microsoft.com/office/officeart/2005/8/layout/hProcess9"/>
    <dgm:cxn modelId="{40865835-0205-419F-AF62-0B1B9FB9AF20}" type="presParOf" srcId="{A72E2276-0E23-49C6-A1A6-5B7ABC4B6BEB}" destId="{2A8EAB58-8D77-4DE3-A0F4-3BF681AFE235}" srcOrd="1" destOrd="0" presId="urn:microsoft.com/office/officeart/2005/8/layout/hProcess9"/>
    <dgm:cxn modelId="{4B21979B-D845-41F7-B418-A53A1E9D42F6}" type="presParOf" srcId="{2A8EAB58-8D77-4DE3-A0F4-3BF681AFE235}" destId="{AF68E65F-4886-4AC2-8C36-432C4CCB0231}" srcOrd="0" destOrd="0" presId="urn:microsoft.com/office/officeart/2005/8/layout/hProcess9"/>
    <dgm:cxn modelId="{323E8F78-C8FA-4C92-9754-1B48DE792B45}" type="presParOf" srcId="{2A8EAB58-8D77-4DE3-A0F4-3BF681AFE235}" destId="{D904808D-6DD8-4044-AA81-88168D4FB18F}" srcOrd="1" destOrd="0" presId="urn:microsoft.com/office/officeart/2005/8/layout/hProcess9"/>
    <dgm:cxn modelId="{23B2BCCB-CA77-4406-8599-FAA32225208A}" type="presParOf" srcId="{2A8EAB58-8D77-4DE3-A0F4-3BF681AFE235}" destId="{F33EBB73-61F1-4CA4-8AC1-58E134DF044D}" srcOrd="2" destOrd="0" presId="urn:microsoft.com/office/officeart/2005/8/layout/hProcess9"/>
    <dgm:cxn modelId="{0B310430-1E02-47E6-BA8E-33D38E4EA127}" type="presParOf" srcId="{2A8EAB58-8D77-4DE3-A0F4-3BF681AFE235}" destId="{74B4DD58-51A8-4D36-94ED-27C5CC6512C7}" srcOrd="3" destOrd="0" presId="urn:microsoft.com/office/officeart/2005/8/layout/hProcess9"/>
    <dgm:cxn modelId="{54155DD7-891A-4A3B-A4E5-E1C68136D630}" type="presParOf" srcId="{2A8EAB58-8D77-4DE3-A0F4-3BF681AFE235}" destId="{8285D950-C3BE-4EAA-821B-22A30C712E48}"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82970-FEB9-47F0-985E-C05CFFEBCAEE}">
      <dsp:nvSpPr>
        <dsp:cNvPr id="0" name=""/>
        <dsp:cNvSpPr/>
      </dsp:nvSpPr>
      <dsp:spPr>
        <a:xfrm>
          <a:off x="77864" y="724"/>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Opdracht</a:t>
          </a:r>
        </a:p>
      </dsp:txBody>
      <dsp:txXfrm>
        <a:off x="109631" y="32491"/>
        <a:ext cx="1744146" cy="1021074"/>
      </dsp:txXfrm>
    </dsp:sp>
    <dsp:sp modelId="{9544F731-9E40-49FC-916D-6BD7C6FC156F}">
      <dsp:nvSpPr>
        <dsp:cNvPr id="0" name=""/>
        <dsp:cNvSpPr/>
      </dsp:nvSpPr>
      <dsp:spPr>
        <a:xfrm>
          <a:off x="2044620" y="318876"/>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a:off x="2044620" y="408537"/>
        <a:ext cx="268260" cy="268982"/>
      </dsp:txXfrm>
    </dsp:sp>
    <dsp:sp modelId="{8860E646-0406-4FBE-B83D-E373F518B529}">
      <dsp:nvSpPr>
        <dsp:cNvPr id="0" name=""/>
        <dsp:cNvSpPr/>
      </dsp:nvSpPr>
      <dsp:spPr>
        <a:xfrm>
          <a:off x="2608616" y="724"/>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Onderzoek Community</a:t>
          </a:r>
        </a:p>
      </dsp:txBody>
      <dsp:txXfrm>
        <a:off x="2640383" y="32491"/>
        <a:ext cx="1744146" cy="1021074"/>
      </dsp:txXfrm>
    </dsp:sp>
    <dsp:sp modelId="{7AEB700D-C574-4860-B8F0-6268C486B675}">
      <dsp:nvSpPr>
        <dsp:cNvPr id="0" name=""/>
        <dsp:cNvSpPr/>
      </dsp:nvSpPr>
      <dsp:spPr>
        <a:xfrm>
          <a:off x="4575373" y="318876"/>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a:off x="4575373" y="408537"/>
        <a:ext cx="268260" cy="268982"/>
      </dsp:txXfrm>
    </dsp:sp>
    <dsp:sp modelId="{625ABBA0-7A86-4D2C-9F03-5B0ABB070040}">
      <dsp:nvSpPr>
        <dsp:cNvPr id="0" name=""/>
        <dsp:cNvSpPr/>
      </dsp:nvSpPr>
      <dsp:spPr>
        <a:xfrm>
          <a:off x="5139369" y="724"/>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Onderzoek doelgroep </a:t>
          </a:r>
        </a:p>
      </dsp:txBody>
      <dsp:txXfrm>
        <a:off x="5171136" y="32491"/>
        <a:ext cx="1744146" cy="1021074"/>
      </dsp:txXfrm>
    </dsp:sp>
    <dsp:sp modelId="{3F13E97A-6FA3-4C40-9FCD-86B44B9B81B0}">
      <dsp:nvSpPr>
        <dsp:cNvPr id="0" name=""/>
        <dsp:cNvSpPr/>
      </dsp:nvSpPr>
      <dsp:spPr>
        <a:xfrm rot="5400000">
          <a:off x="5851595" y="1211870"/>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rot="-5400000">
        <a:off x="5908718" y="1244408"/>
        <a:ext cx="268982" cy="268260"/>
      </dsp:txXfrm>
    </dsp:sp>
    <dsp:sp modelId="{006AEEC1-698A-4293-B7FC-7C28B1D814A4}">
      <dsp:nvSpPr>
        <dsp:cNvPr id="0" name=""/>
        <dsp:cNvSpPr/>
      </dsp:nvSpPr>
      <dsp:spPr>
        <a:xfrm>
          <a:off x="5139369" y="180840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3 voorstellen </a:t>
          </a:r>
        </a:p>
      </dsp:txBody>
      <dsp:txXfrm>
        <a:off x="5171136" y="1840172"/>
        <a:ext cx="1744146" cy="1021074"/>
      </dsp:txXfrm>
    </dsp:sp>
    <dsp:sp modelId="{B9F0696A-032D-42D1-B2AE-3C28CD20F09C}">
      <dsp:nvSpPr>
        <dsp:cNvPr id="0" name=""/>
        <dsp:cNvSpPr/>
      </dsp:nvSpPr>
      <dsp:spPr>
        <a:xfrm rot="10800000">
          <a:off x="4597065" y="2126557"/>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rot="10800000">
        <a:off x="4712033" y="2216218"/>
        <a:ext cx="268260" cy="268982"/>
      </dsp:txXfrm>
    </dsp:sp>
    <dsp:sp modelId="{691A074D-3871-4F57-BB21-3FF00B7F9F52}">
      <dsp:nvSpPr>
        <dsp:cNvPr id="0" name=""/>
        <dsp:cNvSpPr/>
      </dsp:nvSpPr>
      <dsp:spPr>
        <a:xfrm>
          <a:off x="2608616" y="180840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1 voorstel uitwerken </a:t>
          </a:r>
        </a:p>
      </dsp:txBody>
      <dsp:txXfrm>
        <a:off x="2640383" y="1840172"/>
        <a:ext cx="1744146" cy="1021074"/>
      </dsp:txXfrm>
    </dsp:sp>
    <dsp:sp modelId="{227FF791-3567-47F7-A582-7EB79DCB6CAE}">
      <dsp:nvSpPr>
        <dsp:cNvPr id="0" name=""/>
        <dsp:cNvSpPr/>
      </dsp:nvSpPr>
      <dsp:spPr>
        <a:xfrm rot="10800000">
          <a:off x="2066312" y="2126557"/>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rot="10800000">
        <a:off x="2181280" y="2216218"/>
        <a:ext cx="268260" cy="268982"/>
      </dsp:txXfrm>
    </dsp:sp>
    <dsp:sp modelId="{2402955D-633C-4722-A775-AEAC524FEFDF}">
      <dsp:nvSpPr>
        <dsp:cNvPr id="0" name=""/>
        <dsp:cNvSpPr/>
      </dsp:nvSpPr>
      <dsp:spPr>
        <a:xfrm>
          <a:off x="77864" y="180840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Pakket maken voor de bijeenkomst</a:t>
          </a:r>
        </a:p>
      </dsp:txBody>
      <dsp:txXfrm>
        <a:off x="109631" y="1840172"/>
        <a:ext cx="1744146" cy="1021074"/>
      </dsp:txXfrm>
    </dsp:sp>
    <dsp:sp modelId="{816E4EBF-1D9D-4CC9-83B5-7278293D1C04}">
      <dsp:nvSpPr>
        <dsp:cNvPr id="0" name=""/>
        <dsp:cNvSpPr/>
      </dsp:nvSpPr>
      <dsp:spPr>
        <a:xfrm rot="5400000">
          <a:off x="790090" y="3019551"/>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rot="-5400000">
        <a:off x="847213" y="3052089"/>
        <a:ext cx="268982" cy="268260"/>
      </dsp:txXfrm>
    </dsp:sp>
    <dsp:sp modelId="{E1B9779C-C223-492C-AE66-C0F1841B834D}">
      <dsp:nvSpPr>
        <dsp:cNvPr id="0" name=""/>
        <dsp:cNvSpPr/>
      </dsp:nvSpPr>
      <dsp:spPr>
        <a:xfrm>
          <a:off x="77864" y="361608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Advies voor de langere termijn formuleren </a:t>
          </a:r>
        </a:p>
      </dsp:txBody>
      <dsp:txXfrm>
        <a:off x="109631" y="3647852"/>
        <a:ext cx="1744146" cy="1021074"/>
      </dsp:txXfrm>
    </dsp:sp>
    <dsp:sp modelId="{D19548D6-B8B5-409A-B115-BAC5D53378A3}">
      <dsp:nvSpPr>
        <dsp:cNvPr id="0" name=""/>
        <dsp:cNvSpPr/>
      </dsp:nvSpPr>
      <dsp:spPr>
        <a:xfrm>
          <a:off x="2044620" y="3934237"/>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a:off x="2044620" y="4023898"/>
        <a:ext cx="268260" cy="268982"/>
      </dsp:txXfrm>
    </dsp:sp>
    <dsp:sp modelId="{7210F027-38F1-423E-A7F2-321D59CB8A35}">
      <dsp:nvSpPr>
        <dsp:cNvPr id="0" name=""/>
        <dsp:cNvSpPr/>
      </dsp:nvSpPr>
      <dsp:spPr>
        <a:xfrm>
          <a:off x="2608616" y="361608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Presentatie aan de opdrachtgever op 24 maart! </a:t>
          </a:r>
        </a:p>
      </dsp:txBody>
      <dsp:txXfrm>
        <a:off x="2640383" y="3647852"/>
        <a:ext cx="1744146" cy="1021074"/>
      </dsp:txXfrm>
    </dsp:sp>
    <dsp:sp modelId="{936B6DA4-646A-46D9-B507-D965DACA0400}">
      <dsp:nvSpPr>
        <dsp:cNvPr id="0" name=""/>
        <dsp:cNvSpPr/>
      </dsp:nvSpPr>
      <dsp:spPr>
        <a:xfrm>
          <a:off x="4575373" y="3934237"/>
          <a:ext cx="383228" cy="448304"/>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nl-NL" sz="1400" kern="1200"/>
        </a:p>
      </dsp:txBody>
      <dsp:txXfrm>
        <a:off x="4575373" y="4023898"/>
        <a:ext cx="268260" cy="268982"/>
      </dsp:txXfrm>
    </dsp:sp>
    <dsp:sp modelId="{1457B191-E338-4428-BEAF-4501980A0C5D}">
      <dsp:nvSpPr>
        <dsp:cNvPr id="0" name=""/>
        <dsp:cNvSpPr/>
      </dsp:nvSpPr>
      <dsp:spPr>
        <a:xfrm>
          <a:off x="5139369" y="3616085"/>
          <a:ext cx="1807680" cy="108460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nl-NL" sz="1700" kern="1200"/>
            <a:t>Evaluatie en afronden </a:t>
          </a:r>
        </a:p>
      </dsp:txBody>
      <dsp:txXfrm>
        <a:off x="5171136" y="3647852"/>
        <a:ext cx="1744146" cy="10210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C277D9-701C-4A8A-B6B8-7627DFFE3ACF}">
      <dsp:nvSpPr>
        <dsp:cNvPr id="0" name=""/>
        <dsp:cNvSpPr/>
      </dsp:nvSpPr>
      <dsp:spPr>
        <a:xfrm>
          <a:off x="609599" y="0"/>
          <a:ext cx="690880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68E65F-4886-4AC2-8C36-432C4CCB0231}">
      <dsp:nvSpPr>
        <dsp:cNvPr id="0" name=""/>
        <dsp:cNvSpPr/>
      </dsp:nvSpPr>
      <dsp:spPr>
        <a:xfrm>
          <a:off x="8731" y="1625600"/>
          <a:ext cx="2616200"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nl-NL" sz="2800" kern="1200"/>
            <a:t>Groepje kiezen en opstarten: focus op samenwerking </a:t>
          </a:r>
        </a:p>
      </dsp:txBody>
      <dsp:txXfrm>
        <a:off x="114538" y="1731407"/>
        <a:ext cx="2404586" cy="1955852"/>
      </dsp:txXfrm>
    </dsp:sp>
    <dsp:sp modelId="{F33EBB73-61F1-4CA4-8AC1-58E134DF044D}">
      <dsp:nvSpPr>
        <dsp:cNvPr id="0" name=""/>
        <dsp:cNvSpPr/>
      </dsp:nvSpPr>
      <dsp:spPr>
        <a:xfrm>
          <a:off x="2755899" y="1625600"/>
          <a:ext cx="2616200"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nl-NL" sz="2800" kern="1200"/>
            <a:t>Aan het werk: focus op inhoud en kwaliteit </a:t>
          </a:r>
        </a:p>
      </dsp:txBody>
      <dsp:txXfrm>
        <a:off x="2861706" y="1731407"/>
        <a:ext cx="2404586" cy="1955852"/>
      </dsp:txXfrm>
    </dsp:sp>
    <dsp:sp modelId="{8285D950-C3BE-4EAA-821B-22A30C712E48}">
      <dsp:nvSpPr>
        <dsp:cNvPr id="0" name=""/>
        <dsp:cNvSpPr/>
      </dsp:nvSpPr>
      <dsp:spPr>
        <a:xfrm>
          <a:off x="5503068" y="1625600"/>
          <a:ext cx="2616200"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nl-NL" sz="2800" kern="1200"/>
            <a:t>Afronden: focus op evaluatie en reflectie </a:t>
          </a:r>
        </a:p>
      </dsp:txBody>
      <dsp:txXfrm>
        <a:off x="5608875" y="1731407"/>
        <a:ext cx="2404586" cy="19558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6CED93-66F2-4961-8A27-36E548AE37E4}" type="datetimeFigureOut">
              <a:rPr lang="nl-NL" smtClean="0"/>
              <a:t>7-3-2023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EB5449-2379-4068-83B5-67FFB6C7CD4A}" type="slidenum">
              <a:rPr lang="nl-NL" smtClean="0"/>
              <a:t>‹nr.›</a:t>
            </a:fld>
            <a:endParaRPr lang="nl-NL"/>
          </a:p>
        </p:txBody>
      </p:sp>
    </p:spTree>
    <p:extLst>
      <p:ext uri="{BB962C8B-B14F-4D97-AF65-F5344CB8AC3E}">
        <p14:creationId xmlns:p14="http://schemas.microsoft.com/office/powerpoint/2010/main" val="2844501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0EB5449-2379-4068-83B5-67FFB6C7CD4A}" type="slidenum">
              <a:rPr lang="nl-NL" smtClean="0"/>
              <a:t>2</a:t>
            </a:fld>
            <a:endParaRPr lang="nl-NL"/>
          </a:p>
        </p:txBody>
      </p:sp>
    </p:spTree>
    <p:extLst>
      <p:ext uri="{BB962C8B-B14F-4D97-AF65-F5344CB8AC3E}">
        <p14:creationId xmlns:p14="http://schemas.microsoft.com/office/powerpoint/2010/main" val="440922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De stappen die ieder team maakt voor deze opdracht. </a:t>
            </a:r>
          </a:p>
        </p:txBody>
      </p:sp>
      <p:sp>
        <p:nvSpPr>
          <p:cNvPr id="4" name="Tijdelijke aanduiding voor dianummer 3"/>
          <p:cNvSpPr>
            <a:spLocks noGrp="1"/>
          </p:cNvSpPr>
          <p:nvPr>
            <p:ph type="sldNum" sz="quarter" idx="5"/>
          </p:nvPr>
        </p:nvSpPr>
        <p:spPr/>
        <p:txBody>
          <a:bodyPr/>
          <a:lstStyle/>
          <a:p>
            <a:fld id="{20EB5449-2379-4068-83B5-67FFB6C7CD4A}" type="slidenum">
              <a:rPr lang="nl-NL" smtClean="0"/>
              <a:t>3</a:t>
            </a:fld>
            <a:endParaRPr lang="nl-NL"/>
          </a:p>
        </p:txBody>
      </p:sp>
    </p:spTree>
    <p:extLst>
      <p:ext uri="{BB962C8B-B14F-4D97-AF65-F5344CB8AC3E}">
        <p14:creationId xmlns:p14="http://schemas.microsoft.com/office/powerpoint/2010/main" val="364271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Het begeleidingsproces van ons: nu focus op inhoud en kwaliteit. Naar aanleiding van de thermometer van vrijdag nu meer tijd </a:t>
            </a:r>
            <a:r>
              <a:rPr lang="nl-NL" b="1"/>
              <a:t>voor spreekuur</a:t>
            </a:r>
            <a:r>
              <a:rPr lang="nl-NL"/>
              <a:t>; teken in als je uitleg wil of als groep even wil sparren &gt; leren hulp vragen. </a:t>
            </a:r>
          </a:p>
        </p:txBody>
      </p:sp>
      <p:sp>
        <p:nvSpPr>
          <p:cNvPr id="4" name="Tijdelijke aanduiding voor dianummer 3"/>
          <p:cNvSpPr>
            <a:spLocks noGrp="1"/>
          </p:cNvSpPr>
          <p:nvPr>
            <p:ph type="sldNum" sz="quarter" idx="5"/>
          </p:nvPr>
        </p:nvSpPr>
        <p:spPr/>
        <p:txBody>
          <a:bodyPr/>
          <a:lstStyle/>
          <a:p>
            <a:fld id="{20EB5449-2379-4068-83B5-67FFB6C7CD4A}" type="slidenum">
              <a:rPr lang="nl-NL" smtClean="0"/>
              <a:t>4</a:t>
            </a:fld>
            <a:endParaRPr lang="nl-NL"/>
          </a:p>
        </p:txBody>
      </p:sp>
    </p:spTree>
    <p:extLst>
      <p:ext uri="{BB962C8B-B14F-4D97-AF65-F5344CB8AC3E}">
        <p14:creationId xmlns:p14="http://schemas.microsoft.com/office/powerpoint/2010/main" val="1929498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AF4B8A-C927-86B7-7AE8-A4E342E523B6}"/>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B3EEA02-215C-486D-E46F-2D81B8DB72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0CEAFE3-4833-4C98-01B8-9D4A4DEE2C26}"/>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2270F3CA-5751-892A-C68A-95E245FB6B8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13D0F8-8439-D63E-AB46-B61DD7ADDA24}"/>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633775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8C0687-0BDD-4C1A-9F3D-5A11F822A2DA}"/>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8D3C6D25-2CB1-9299-0AFC-74BEE84DC7C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34FE06C-3506-C828-FF08-016E9C5B2812}"/>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E1C294A6-7B61-F5CC-ADB3-6C4F83A25BF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3889B1C-3B16-32D6-64D0-87C2261733A2}"/>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2593126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1418B01-A4E2-B6E6-D2A0-E92566BE805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B0F07E8-AB43-BD61-7929-558110BE72D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1832B44-B89D-5837-3176-B8E8BE40FF6A}"/>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63034AC3-3D39-E677-6BEF-8059BA1C687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7EC870A-AC15-7430-133A-65384C93F309}"/>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1710653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24791B-2C2D-4140-B7A1-522815ADE90B}"/>
              </a:ext>
            </a:extLst>
          </p:cNvPr>
          <p:cNvSpPr>
            <a:spLocks noGrp="1"/>
          </p:cNvSpPr>
          <p:nvPr>
            <p:ph type="title"/>
          </p:nvPr>
        </p:nvSpPr>
        <p:spPr/>
        <p:txBody>
          <a:bodyPr/>
          <a:lstStyle/>
          <a:p>
            <a:r>
              <a:rPr lang="nl-NL" noProof="0"/>
              <a:t>Klik om stijl te bewerken</a:t>
            </a:r>
          </a:p>
        </p:txBody>
      </p:sp>
      <p:sp>
        <p:nvSpPr>
          <p:cNvPr id="3" name="Tijdelijke aanduiding voor datum 2">
            <a:extLst>
              <a:ext uri="{FF2B5EF4-FFF2-40B4-BE49-F238E27FC236}">
                <a16:creationId xmlns:a16="http://schemas.microsoft.com/office/drawing/2014/main" id="{BF17EC4C-87B8-4E8F-9F99-FC096F832CD1}"/>
              </a:ext>
            </a:extLst>
          </p:cNvPr>
          <p:cNvSpPr>
            <a:spLocks noGrp="1"/>
          </p:cNvSpPr>
          <p:nvPr>
            <p:ph type="dt" sz="half" idx="10"/>
          </p:nvPr>
        </p:nvSpPr>
        <p:spPr/>
        <p:txBody>
          <a:bodyPr/>
          <a:lstStyle/>
          <a:p>
            <a:fld id="{4C2B0B26-DAE9-4BFB-A5D3-E67449819FE8}" type="datetimeFigureOut">
              <a:rPr lang="nl-NL" smtClean="0"/>
              <a:t>7-3-2023</a:t>
            </a:fld>
            <a:endParaRPr lang="nl-NL"/>
          </a:p>
        </p:txBody>
      </p:sp>
      <p:sp>
        <p:nvSpPr>
          <p:cNvPr id="4" name="Tijdelijke aanduiding voor voettekst 3">
            <a:extLst>
              <a:ext uri="{FF2B5EF4-FFF2-40B4-BE49-F238E27FC236}">
                <a16:creationId xmlns:a16="http://schemas.microsoft.com/office/drawing/2014/main" id="{41AC693F-75DB-4995-9D17-1E47D6690EE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9E2D9A0A-D0CB-48B3-81C8-1A1ED81F62B5}"/>
              </a:ext>
            </a:extLst>
          </p:cNvPr>
          <p:cNvSpPr>
            <a:spLocks noGrp="1"/>
          </p:cNvSpPr>
          <p:nvPr>
            <p:ph type="sldNum" sz="quarter" idx="12"/>
          </p:nvPr>
        </p:nvSpPr>
        <p:spPr/>
        <p:txBody>
          <a:bodyPr/>
          <a:lstStyle/>
          <a:p>
            <a:fld id="{98F93465-5F6D-4905-8679-3CFC81371F46}" type="slidenum">
              <a:rPr lang="nl-NL" smtClean="0"/>
              <a:t>‹nr.›</a:t>
            </a:fld>
            <a:endParaRPr lang="nl-NL"/>
          </a:p>
        </p:txBody>
      </p:sp>
      <p:pic>
        <p:nvPicPr>
          <p:cNvPr id="6" name="Vormentaal">
            <a:extLst>
              <a:ext uri="{FF2B5EF4-FFF2-40B4-BE49-F238E27FC236}">
                <a16:creationId xmlns:a16="http://schemas.microsoft.com/office/drawing/2014/main" id="{373D6FA9-37F7-49E5-8799-7DD48471C21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363160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E8DDAA-43B3-44FD-8226-2AF6471D520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F6AD89D-D0C2-4CE8-AE84-1C033D4E67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CE2B32B-0324-46A5-A0A0-72A6DEE5D7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171FAE0-6328-4D2B-B938-C7981BC7F576}"/>
              </a:ext>
            </a:extLst>
          </p:cNvPr>
          <p:cNvSpPr>
            <a:spLocks noGrp="1"/>
          </p:cNvSpPr>
          <p:nvPr>
            <p:ph type="dt" sz="half" idx="10"/>
          </p:nvPr>
        </p:nvSpPr>
        <p:spPr/>
        <p:txBody>
          <a:bodyPr/>
          <a:lstStyle/>
          <a:p>
            <a:fld id="{4C2B0B26-DAE9-4BFB-A5D3-E67449819FE8}" type="datetimeFigureOut">
              <a:rPr lang="nl-NL" smtClean="0"/>
              <a:t>7-3-2023</a:t>
            </a:fld>
            <a:endParaRPr lang="nl-NL"/>
          </a:p>
        </p:txBody>
      </p:sp>
      <p:sp>
        <p:nvSpPr>
          <p:cNvPr id="6" name="Tijdelijke aanduiding voor voettekst 5">
            <a:extLst>
              <a:ext uri="{FF2B5EF4-FFF2-40B4-BE49-F238E27FC236}">
                <a16:creationId xmlns:a16="http://schemas.microsoft.com/office/drawing/2014/main" id="{7691DBD5-4DC7-41BF-A391-07763AD34E9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AA66603-F5E8-4851-8BC0-8A3D05BE6015}"/>
              </a:ext>
            </a:extLst>
          </p:cNvPr>
          <p:cNvSpPr>
            <a:spLocks noGrp="1"/>
          </p:cNvSpPr>
          <p:nvPr>
            <p:ph type="sldNum" sz="quarter" idx="12"/>
          </p:nvPr>
        </p:nvSpPr>
        <p:spPr/>
        <p:txBody>
          <a:bodyPr/>
          <a:lstStyle/>
          <a:p>
            <a:fld id="{98F93465-5F6D-4905-8679-3CFC81371F46}" type="slidenum">
              <a:rPr lang="nl-NL" smtClean="0"/>
              <a:t>‹nr.›</a:t>
            </a:fld>
            <a:endParaRPr lang="nl-NL"/>
          </a:p>
        </p:txBody>
      </p:sp>
    </p:spTree>
    <p:extLst>
      <p:ext uri="{BB962C8B-B14F-4D97-AF65-F5344CB8AC3E}">
        <p14:creationId xmlns:p14="http://schemas.microsoft.com/office/powerpoint/2010/main" val="1172458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232368540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294508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E92812-EC3A-0E37-EB13-094B0106F8B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B0E6774-4639-0B0C-CC03-D72985740D2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2F44978-2177-47CB-2BE3-D64828C77F26}"/>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DC07C0B2-58C4-F792-6D99-9DD02E723D2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BBCA2BB-AF62-6D27-EFC1-01794D40FDF5}"/>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2203835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812C97-125B-4D23-EC9B-64CB2ACFEA6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00CAC36-F531-F752-56E2-428880980C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FB9933D-7D9D-2FC8-EBBB-276B2ABB1E34}"/>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5E309D6F-DB9C-5608-258E-7C32651561B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F15EBCE-6BAD-12D3-36C6-B73140C8D205}"/>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50462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E8FE27-AE23-F714-1CED-40C1E1F09DF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045F9DA-332B-3A26-8FDD-9C63B0090A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D94ADDE-1F09-238F-9394-FCBBBDCA2DC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4E2E9AE-626D-E127-8DAA-3884008FD9E9}"/>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6" name="Tijdelijke aanduiding voor voettekst 5">
            <a:extLst>
              <a:ext uri="{FF2B5EF4-FFF2-40B4-BE49-F238E27FC236}">
                <a16:creationId xmlns:a16="http://schemas.microsoft.com/office/drawing/2014/main" id="{2C634310-916D-99B4-C329-8E1CBB074CC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550044-960E-D246-1F1C-12D2D726CB3C}"/>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3682381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A3E899-E3DB-F988-5109-D36E7CE59A7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2E95F96-E127-865F-95C1-BC5531DC29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C803DFC-BCE0-9DCD-A9C4-8F3B85B00E84}"/>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2147C0A-A87B-33C5-D068-0FDADB7C26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EBAE4AF-A6FF-0B74-F084-0E8820759C3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A522BA3-833B-8C07-F58B-3549C0C37FF2}"/>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8" name="Tijdelijke aanduiding voor voettekst 7">
            <a:extLst>
              <a:ext uri="{FF2B5EF4-FFF2-40B4-BE49-F238E27FC236}">
                <a16:creationId xmlns:a16="http://schemas.microsoft.com/office/drawing/2014/main" id="{C985D034-387B-D907-BB5E-C25DD821F05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E3F54402-CF3F-44E9-5509-2F3A1C928E33}"/>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313961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1241DA-3389-F3A4-2412-CE358FEC058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8C5D4C2-8C18-E535-7132-8FBC3C2B9D78}"/>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4" name="Tijdelijke aanduiding voor voettekst 3">
            <a:extLst>
              <a:ext uri="{FF2B5EF4-FFF2-40B4-BE49-F238E27FC236}">
                <a16:creationId xmlns:a16="http://schemas.microsoft.com/office/drawing/2014/main" id="{63FA95FB-60BF-BA20-08F3-5C01AE69D46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588747B-FB9C-82A5-F016-0DDBBF60CEDB}"/>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10472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2CB5323-CBB3-98CD-9B89-81324B2D8720}"/>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3" name="Tijdelijke aanduiding voor voettekst 2">
            <a:extLst>
              <a:ext uri="{FF2B5EF4-FFF2-40B4-BE49-F238E27FC236}">
                <a16:creationId xmlns:a16="http://schemas.microsoft.com/office/drawing/2014/main" id="{07039822-708D-F35B-3237-5C46B875605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2099714F-EEC7-4C79-C9E6-32F65B3D7C5D}"/>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2135976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3436BE-D2DB-45AC-38C4-5A8F986B409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33C41AF-8F83-E364-8D9E-DC10D6F00E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7FF64E4-DCEF-9529-1063-0D82C876EA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DFE8F26-F45E-0F3F-CAFE-8DC99C6FE57A}"/>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6" name="Tijdelijke aanduiding voor voettekst 5">
            <a:extLst>
              <a:ext uri="{FF2B5EF4-FFF2-40B4-BE49-F238E27FC236}">
                <a16:creationId xmlns:a16="http://schemas.microsoft.com/office/drawing/2014/main" id="{D5BBF568-6038-2816-31C8-125FC3C6573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69B0864-F11A-4341-7D35-BE90291CFFF6}"/>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3519443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8DF138-4808-C97F-FEEB-ADC893630A2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C5F9B80-68C3-E301-2D0F-806608256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D3C86105-89ED-B9D2-8326-A0C74BE009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5952AC0-2BA8-4107-7043-EBEC7A7FD16B}"/>
              </a:ext>
            </a:extLst>
          </p:cNvPr>
          <p:cNvSpPr>
            <a:spLocks noGrp="1"/>
          </p:cNvSpPr>
          <p:nvPr>
            <p:ph type="dt" sz="half" idx="10"/>
          </p:nvPr>
        </p:nvSpPr>
        <p:spPr/>
        <p:txBody>
          <a:bodyPr/>
          <a:lstStyle/>
          <a:p>
            <a:fld id="{CE87D09B-732C-4EFF-906C-86BE5A5C11F0}" type="datetimeFigureOut">
              <a:rPr lang="nl-NL" smtClean="0"/>
              <a:t>7-3-2023</a:t>
            </a:fld>
            <a:endParaRPr lang="nl-NL"/>
          </a:p>
        </p:txBody>
      </p:sp>
      <p:sp>
        <p:nvSpPr>
          <p:cNvPr id="6" name="Tijdelijke aanduiding voor voettekst 5">
            <a:extLst>
              <a:ext uri="{FF2B5EF4-FFF2-40B4-BE49-F238E27FC236}">
                <a16:creationId xmlns:a16="http://schemas.microsoft.com/office/drawing/2014/main" id="{2392B23C-3296-F776-6544-C7B03C473D4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2DC499D-628F-0433-F9D4-060A21A2BC35}"/>
              </a:ext>
            </a:extLst>
          </p:cNvPr>
          <p:cNvSpPr>
            <a:spLocks noGrp="1"/>
          </p:cNvSpPr>
          <p:nvPr>
            <p:ph type="sldNum" sz="quarter" idx="12"/>
          </p:nvPr>
        </p:nvSpPr>
        <p:spPr/>
        <p:txBody>
          <a:bodyPr/>
          <a:lstStyle/>
          <a:p>
            <a:fld id="{7D6C02E0-2E67-452A-A3CA-7493BD808C2C}" type="slidenum">
              <a:rPr lang="nl-NL" smtClean="0"/>
              <a:t>‹nr.›</a:t>
            </a:fld>
            <a:endParaRPr lang="nl-NL"/>
          </a:p>
        </p:txBody>
      </p:sp>
    </p:spTree>
    <p:extLst>
      <p:ext uri="{BB962C8B-B14F-4D97-AF65-F5344CB8AC3E}">
        <p14:creationId xmlns:p14="http://schemas.microsoft.com/office/powerpoint/2010/main" val="3188722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CAA2E30-0006-5581-B96D-607FF8D2A9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1D65B9A-8824-D363-490F-B004105FA1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EC4DEC-773D-A2F4-F19F-C74ECE59C3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87D09B-732C-4EFF-906C-86BE5A5C11F0}"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F932EFF3-2884-B73A-36BF-64D7892B66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588905C-6B42-BC49-5D12-D489875883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C02E0-2E67-452A-A3CA-7493BD808C2C}" type="slidenum">
              <a:rPr lang="nl-NL" smtClean="0"/>
              <a:t>‹nr.›</a:t>
            </a:fld>
            <a:endParaRPr lang="nl-NL"/>
          </a:p>
        </p:txBody>
      </p:sp>
    </p:spTree>
    <p:extLst>
      <p:ext uri="{BB962C8B-B14F-4D97-AF65-F5344CB8AC3E}">
        <p14:creationId xmlns:p14="http://schemas.microsoft.com/office/powerpoint/2010/main" val="189114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5F28369-D853-41FC-B421-7149A2BF223D}"/>
              </a:ext>
            </a:extLst>
          </p:cNvPr>
          <p:cNvSpPr>
            <a:spLocks noGrp="1"/>
          </p:cNvSpPr>
          <p:nvPr>
            <p:ph type="title"/>
          </p:nvPr>
        </p:nvSpPr>
        <p:spPr>
          <a:xfrm>
            <a:off x="371476" y="296863"/>
            <a:ext cx="10108030" cy="1160403"/>
          </a:xfrm>
          <a:prstGeom prst="rect">
            <a:avLst/>
          </a:prstGeom>
        </p:spPr>
        <p:txBody>
          <a:bodyPr vert="horz" lIns="0" tIns="36000" rIns="0" bIns="0" rtlCol="0" anchor="t" anchorCtr="0">
            <a:noAutofit/>
          </a:bodyPr>
          <a:lstStyle/>
          <a:p>
            <a:endParaRPr lang="nl-NL" noProof="0"/>
          </a:p>
        </p:txBody>
      </p:sp>
      <p:sp>
        <p:nvSpPr>
          <p:cNvPr id="3" name="Tijdelijke aanduiding voor tekst 2">
            <a:extLst>
              <a:ext uri="{FF2B5EF4-FFF2-40B4-BE49-F238E27FC236}">
                <a16:creationId xmlns:a16="http://schemas.microsoft.com/office/drawing/2014/main" id="{2C07AA40-F257-4F75-AEE1-A6910D0C566C}"/>
              </a:ext>
            </a:extLst>
          </p:cNvPr>
          <p:cNvSpPr>
            <a:spLocks noGrp="1"/>
          </p:cNvSpPr>
          <p:nvPr>
            <p:ph type="body" idx="1"/>
          </p:nvPr>
        </p:nvSpPr>
        <p:spPr>
          <a:xfrm>
            <a:off x="371475" y="1709739"/>
            <a:ext cx="11449050" cy="4356100"/>
          </a:xfrm>
          <a:prstGeom prst="rect">
            <a:avLst/>
          </a:prstGeom>
        </p:spPr>
        <p:txBody>
          <a:bodyPr vert="horz" lIns="0" tIns="0" rIns="0" bIns="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a:p>
            <a:pPr lvl="5"/>
            <a:r>
              <a:rPr lang="nl-NL" noProof="0"/>
              <a:t>Zesde niveau</a:t>
            </a:r>
          </a:p>
          <a:p>
            <a:pPr lvl="6"/>
            <a:r>
              <a:rPr lang="nl-NL" noProof="0"/>
              <a:t>Zevende niveau - Subtitel</a:t>
            </a:r>
          </a:p>
          <a:p>
            <a:pPr lvl="7"/>
            <a:r>
              <a:rPr lang="nl-NL" noProof="0"/>
              <a:t>Achtste niveau - Subtitel</a:t>
            </a:r>
          </a:p>
          <a:p>
            <a:pPr lvl="8"/>
            <a:r>
              <a:rPr lang="nl-NL" noProof="0"/>
              <a:t>Negende Niveau</a:t>
            </a:r>
          </a:p>
        </p:txBody>
      </p:sp>
      <p:sp>
        <p:nvSpPr>
          <p:cNvPr id="4" name="Tijdelijke aanduiding voor datum 3">
            <a:extLst>
              <a:ext uri="{FF2B5EF4-FFF2-40B4-BE49-F238E27FC236}">
                <a16:creationId xmlns:a16="http://schemas.microsoft.com/office/drawing/2014/main" id="{33F86E3F-0C63-4E97-895C-45E3D9DA10B2}"/>
              </a:ext>
            </a:extLst>
          </p:cNvPr>
          <p:cNvSpPr>
            <a:spLocks noGrp="1"/>
          </p:cNvSpPr>
          <p:nvPr>
            <p:ph type="dt" sz="half" idx="2"/>
          </p:nvPr>
        </p:nvSpPr>
        <p:spPr>
          <a:xfrm>
            <a:off x="6095999" y="7020000"/>
            <a:ext cx="1620000" cy="216000"/>
          </a:xfrm>
          <a:prstGeom prst="rect">
            <a:avLst/>
          </a:prstGeom>
        </p:spPr>
        <p:txBody>
          <a:bodyPr vert="horz" lIns="0" tIns="0" rIns="0" bIns="0" rtlCol="0" anchor="t" anchorCtr="0">
            <a:noAutofit/>
          </a:bodyPr>
          <a:lstStyle>
            <a:lvl1pPr algn="l">
              <a:defRPr sz="1200">
                <a:solidFill>
                  <a:srgbClr val="E6E6E6"/>
                </a:solidFill>
              </a:defRPr>
            </a:lvl1pPr>
          </a:lstStyle>
          <a:p>
            <a:fld id="{4C2B0B26-DAE9-4BFB-A5D3-E67449819FE8}"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577FCBCE-DC2F-4902-A3CE-81254D6F4A46}"/>
              </a:ext>
            </a:extLst>
          </p:cNvPr>
          <p:cNvSpPr>
            <a:spLocks noGrp="1"/>
          </p:cNvSpPr>
          <p:nvPr>
            <p:ph type="ftr" sz="quarter" idx="3"/>
          </p:nvPr>
        </p:nvSpPr>
        <p:spPr>
          <a:xfrm>
            <a:off x="720568" y="6325170"/>
            <a:ext cx="5296057" cy="216000"/>
          </a:xfrm>
          <a:prstGeom prst="rect">
            <a:avLst/>
          </a:prstGeom>
        </p:spPr>
        <p:txBody>
          <a:bodyPr vert="horz" lIns="0" tIns="0" rIns="0" bIns="0" rtlCol="0" anchor="t" anchorCtr="0">
            <a:noAutofit/>
          </a:bodyPr>
          <a:lstStyle>
            <a:lvl1pPr algn="l">
              <a:defRPr sz="1200">
                <a:solidFill>
                  <a:schemeClr val="tx1"/>
                </a:solidFill>
              </a:defRPr>
            </a:lvl1pPr>
          </a:lstStyle>
          <a:p>
            <a:endParaRPr lang="nl-NL"/>
          </a:p>
        </p:txBody>
      </p:sp>
      <p:sp>
        <p:nvSpPr>
          <p:cNvPr id="6" name="Tijdelijke aanduiding voor dianummer 5">
            <a:extLst>
              <a:ext uri="{FF2B5EF4-FFF2-40B4-BE49-F238E27FC236}">
                <a16:creationId xmlns:a16="http://schemas.microsoft.com/office/drawing/2014/main" id="{1EA90362-143D-4A57-889A-3B5E336B0AB3}"/>
              </a:ext>
            </a:extLst>
          </p:cNvPr>
          <p:cNvSpPr>
            <a:spLocks noGrp="1"/>
          </p:cNvSpPr>
          <p:nvPr>
            <p:ph type="sldNum" sz="quarter" idx="4"/>
          </p:nvPr>
        </p:nvSpPr>
        <p:spPr>
          <a:xfrm>
            <a:off x="371476" y="6325170"/>
            <a:ext cx="311944" cy="216000"/>
          </a:xfrm>
          <a:prstGeom prst="rect">
            <a:avLst/>
          </a:prstGeom>
        </p:spPr>
        <p:txBody>
          <a:bodyPr vert="horz" lIns="0" tIns="0" rIns="0" bIns="0" rtlCol="0" anchor="t" anchorCtr="0">
            <a:noAutofit/>
          </a:bodyPr>
          <a:lstStyle>
            <a:lvl1pPr algn="l">
              <a:defRPr sz="1200" b="1">
                <a:solidFill>
                  <a:schemeClr val="tx1"/>
                </a:solidFill>
              </a:defRPr>
            </a:lvl1pPr>
          </a:lstStyle>
          <a:p>
            <a:fld id="{98F93465-5F6D-4905-8679-3CFC81371F46}" type="slidenum">
              <a:rPr lang="nl-NL" smtClean="0"/>
              <a:t>‹nr.›</a:t>
            </a:fld>
            <a:endParaRPr lang="nl-NL"/>
          </a:p>
        </p:txBody>
      </p:sp>
      <p:grpSp>
        <p:nvGrpSpPr>
          <p:cNvPr id="10" name="Logo">
            <a:extLst>
              <a:ext uri="{FF2B5EF4-FFF2-40B4-BE49-F238E27FC236}">
                <a16:creationId xmlns:a16="http://schemas.microsoft.com/office/drawing/2014/main" id="{AC2B3D40-4D66-4B96-8808-38A2F4F4C97E}"/>
              </a:ext>
            </a:extLst>
          </p:cNvPr>
          <p:cNvGrpSpPr>
            <a:grpSpLocks noChangeAspect="1"/>
          </p:cNvGrpSpPr>
          <p:nvPr/>
        </p:nvGrpSpPr>
        <p:grpSpPr>
          <a:xfrm>
            <a:off x="10999221" y="6308761"/>
            <a:ext cx="810000" cy="168361"/>
            <a:chOff x="4033837" y="3000375"/>
            <a:chExt cx="2429593" cy="504996"/>
          </a:xfrm>
          <a:solidFill>
            <a:schemeClr val="tx1"/>
          </a:solidFill>
        </p:grpSpPr>
        <p:sp>
          <p:nvSpPr>
            <p:cNvPr id="11" name="Vrije vorm: vorm 10">
              <a:extLst>
                <a:ext uri="{FF2B5EF4-FFF2-40B4-BE49-F238E27FC236}">
                  <a16:creationId xmlns:a16="http://schemas.microsoft.com/office/drawing/2014/main" id="{71AEE973-A991-4793-A737-1C2D82A7AA3E}"/>
                </a:ext>
              </a:extLst>
            </p:cNvPr>
            <p:cNvSpPr/>
            <p:nvPr/>
          </p:nvSpPr>
          <p:spPr>
            <a:xfrm>
              <a:off x="4444685" y="3150375"/>
              <a:ext cx="313512" cy="357739"/>
            </a:xfrm>
            <a:custGeom>
              <a:avLst/>
              <a:gdLst>
                <a:gd name="connsiteX0" fmla="*/ 215100 w 313512"/>
                <a:gd name="connsiteY0" fmla="*/ 347095 h 357739"/>
                <a:gd name="connsiteX1" fmla="*/ 215100 w 313512"/>
                <a:gd name="connsiteY1" fmla="*/ 317990 h 357739"/>
                <a:gd name="connsiteX2" fmla="*/ 119499 w 313512"/>
                <a:gd name="connsiteY2" fmla="*/ 357739 h 357739"/>
                <a:gd name="connsiteX3" fmla="*/ 0 w 313512"/>
                <a:gd name="connsiteY3" fmla="*/ 220032 h 357739"/>
                <a:gd name="connsiteX4" fmla="*/ 0 w 313512"/>
                <a:gd name="connsiteY4" fmla="*/ 0 h 357739"/>
                <a:gd name="connsiteX5" fmla="*/ 98413 w 313512"/>
                <a:gd name="connsiteY5" fmla="*/ 0 h 357739"/>
                <a:gd name="connsiteX6" fmla="*/ 98413 w 313512"/>
                <a:gd name="connsiteY6" fmla="*/ 202290 h 357739"/>
                <a:gd name="connsiteX7" fmla="*/ 152543 w 313512"/>
                <a:gd name="connsiteY7" fmla="*/ 269011 h 357739"/>
                <a:gd name="connsiteX8" fmla="*/ 215100 w 313512"/>
                <a:gd name="connsiteY8" fmla="*/ 189519 h 357739"/>
                <a:gd name="connsiteX9" fmla="*/ 215100 w 313512"/>
                <a:gd name="connsiteY9" fmla="*/ 0 h 357739"/>
                <a:gd name="connsiteX10" fmla="*/ 313513 w 313512"/>
                <a:gd name="connsiteY10" fmla="*/ 0 h 357739"/>
                <a:gd name="connsiteX11" fmla="*/ 313513 w 313512"/>
                <a:gd name="connsiteY11" fmla="*/ 347095 h 357739"/>
                <a:gd name="connsiteX12" fmla="*/ 215100 w 313512"/>
                <a:gd name="connsiteY12" fmla="*/ 347095 h 357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3512" h="357739">
                  <a:moveTo>
                    <a:pt x="215100" y="347095"/>
                  </a:moveTo>
                  <a:lnTo>
                    <a:pt x="215100" y="317990"/>
                  </a:lnTo>
                  <a:cubicBezTo>
                    <a:pt x="192606" y="342129"/>
                    <a:pt x="160269" y="357739"/>
                    <a:pt x="119499" y="357739"/>
                  </a:cubicBezTo>
                  <a:cubicBezTo>
                    <a:pt x="44288" y="357739"/>
                    <a:pt x="0" y="304507"/>
                    <a:pt x="0" y="220032"/>
                  </a:cubicBezTo>
                  <a:lnTo>
                    <a:pt x="0" y="0"/>
                  </a:lnTo>
                  <a:lnTo>
                    <a:pt x="98413" y="0"/>
                  </a:lnTo>
                  <a:lnTo>
                    <a:pt x="98413" y="202290"/>
                  </a:lnTo>
                  <a:cubicBezTo>
                    <a:pt x="98413" y="246303"/>
                    <a:pt x="115986" y="269011"/>
                    <a:pt x="152543" y="269011"/>
                  </a:cubicBezTo>
                  <a:cubicBezTo>
                    <a:pt x="190496" y="269011"/>
                    <a:pt x="215100" y="239912"/>
                    <a:pt x="215100" y="189519"/>
                  </a:cubicBezTo>
                  <a:lnTo>
                    <a:pt x="215100" y="0"/>
                  </a:lnTo>
                  <a:lnTo>
                    <a:pt x="313513" y="0"/>
                  </a:lnTo>
                  <a:lnTo>
                    <a:pt x="313513" y="347095"/>
                  </a:lnTo>
                  <a:lnTo>
                    <a:pt x="215100" y="347095"/>
                  </a:lnTo>
                  <a:close/>
                </a:path>
              </a:pathLst>
            </a:custGeom>
            <a:grpFill/>
            <a:ln w="5609" cap="flat">
              <a:noFill/>
              <a:prstDash val="solid"/>
              <a:miter/>
            </a:ln>
          </p:spPr>
          <p:txBody>
            <a:bodyPr rtlCol="0" anchor="ctr"/>
            <a:lstStyle/>
            <a:p>
              <a:endParaRPr lang="nl-NL" noProof="0"/>
            </a:p>
          </p:txBody>
        </p:sp>
        <p:sp>
          <p:nvSpPr>
            <p:cNvPr id="12" name="Vrije vorm: vorm 11">
              <a:extLst>
                <a:ext uri="{FF2B5EF4-FFF2-40B4-BE49-F238E27FC236}">
                  <a16:creationId xmlns:a16="http://schemas.microsoft.com/office/drawing/2014/main" id="{DE6AAFCD-6B85-4093-8424-57DECBB9020C}"/>
                </a:ext>
              </a:extLst>
            </p:cNvPr>
            <p:cNvSpPr/>
            <p:nvPr/>
          </p:nvSpPr>
          <p:spPr>
            <a:xfrm>
              <a:off x="4790949" y="3150431"/>
              <a:ext cx="378186" cy="347100"/>
            </a:xfrm>
            <a:custGeom>
              <a:avLst/>
              <a:gdLst>
                <a:gd name="connsiteX0" fmla="*/ 189093 w 378186"/>
                <a:gd name="connsiteY0" fmla="*/ 219331 h 347100"/>
                <a:gd name="connsiteX1" fmla="*/ 276261 w 378186"/>
                <a:gd name="connsiteY1" fmla="*/ 0 h 347100"/>
                <a:gd name="connsiteX2" fmla="*/ 378186 w 378186"/>
                <a:gd name="connsiteY2" fmla="*/ 0 h 347100"/>
                <a:gd name="connsiteX3" fmla="*/ 239710 w 378186"/>
                <a:gd name="connsiteY3" fmla="*/ 347101 h 347100"/>
                <a:gd name="connsiteX4" fmla="*/ 137780 w 378186"/>
                <a:gd name="connsiteY4" fmla="*/ 347101 h 347100"/>
                <a:gd name="connsiteX5" fmla="*/ 0 w 378186"/>
                <a:gd name="connsiteY5" fmla="*/ 0 h 347100"/>
                <a:gd name="connsiteX6" fmla="*/ 101931 w 378186"/>
                <a:gd name="connsiteY6" fmla="*/ 0 h 347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8186" h="347100">
                  <a:moveTo>
                    <a:pt x="189093" y="219331"/>
                  </a:moveTo>
                  <a:lnTo>
                    <a:pt x="276261" y="0"/>
                  </a:lnTo>
                  <a:lnTo>
                    <a:pt x="378186" y="0"/>
                  </a:lnTo>
                  <a:lnTo>
                    <a:pt x="239710" y="347101"/>
                  </a:lnTo>
                  <a:lnTo>
                    <a:pt x="137780" y="347101"/>
                  </a:lnTo>
                  <a:lnTo>
                    <a:pt x="0" y="0"/>
                  </a:lnTo>
                  <a:lnTo>
                    <a:pt x="101931" y="0"/>
                  </a:lnTo>
                  <a:close/>
                </a:path>
              </a:pathLst>
            </a:custGeom>
            <a:grpFill/>
            <a:ln w="5609" cap="flat">
              <a:noFill/>
              <a:prstDash val="solid"/>
              <a:miter/>
            </a:ln>
          </p:spPr>
          <p:txBody>
            <a:bodyPr rtlCol="0" anchor="ctr"/>
            <a:lstStyle/>
            <a:p>
              <a:endParaRPr lang="nl-NL" noProof="0"/>
            </a:p>
          </p:txBody>
        </p:sp>
        <p:sp>
          <p:nvSpPr>
            <p:cNvPr id="13" name="Vrije vorm: vorm 12">
              <a:extLst>
                <a:ext uri="{FF2B5EF4-FFF2-40B4-BE49-F238E27FC236}">
                  <a16:creationId xmlns:a16="http://schemas.microsoft.com/office/drawing/2014/main" id="{804F2F31-380C-400D-9AC4-1FDFA21E5423}"/>
                </a:ext>
              </a:extLst>
            </p:cNvPr>
            <p:cNvSpPr/>
            <p:nvPr/>
          </p:nvSpPr>
          <p:spPr>
            <a:xfrm>
              <a:off x="5539477" y="3139434"/>
              <a:ext cx="284703" cy="357739"/>
            </a:xfrm>
            <a:custGeom>
              <a:avLst/>
              <a:gdLst>
                <a:gd name="connsiteX0" fmla="*/ 184874 w 284703"/>
                <a:gd name="connsiteY0" fmla="*/ 0 h 357739"/>
                <a:gd name="connsiteX1" fmla="*/ 98412 w 284703"/>
                <a:gd name="connsiteY1" fmla="*/ 39743 h 357739"/>
                <a:gd name="connsiteX2" fmla="*/ 98412 w 284703"/>
                <a:gd name="connsiteY2" fmla="*/ 10639 h 357739"/>
                <a:gd name="connsiteX3" fmla="*/ 0 w 284703"/>
                <a:gd name="connsiteY3" fmla="*/ 10639 h 357739"/>
                <a:gd name="connsiteX4" fmla="*/ 0 w 284703"/>
                <a:gd name="connsiteY4" fmla="*/ 357739 h 357739"/>
                <a:gd name="connsiteX5" fmla="*/ 98412 w 284703"/>
                <a:gd name="connsiteY5" fmla="*/ 357739 h 357739"/>
                <a:gd name="connsiteX6" fmla="*/ 98412 w 284703"/>
                <a:gd name="connsiteY6" fmla="*/ 172473 h 357739"/>
                <a:gd name="connsiteX7" fmla="*/ 148317 w 284703"/>
                <a:gd name="connsiteY7" fmla="*/ 90849 h 357739"/>
                <a:gd name="connsiteX8" fmla="*/ 188341 w 284703"/>
                <a:gd name="connsiteY8" fmla="*/ 143380 h 357739"/>
                <a:gd name="connsiteX9" fmla="*/ 284694 w 284703"/>
                <a:gd name="connsiteY9" fmla="*/ 143380 h 357739"/>
                <a:gd name="connsiteX10" fmla="*/ 184874 w 284703"/>
                <a:gd name="connsiteY10" fmla="*/ 0 h 357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4703" h="357739">
                  <a:moveTo>
                    <a:pt x="184874" y="0"/>
                  </a:moveTo>
                  <a:cubicBezTo>
                    <a:pt x="146915" y="0"/>
                    <a:pt x="118091" y="14903"/>
                    <a:pt x="98412" y="39743"/>
                  </a:cubicBezTo>
                  <a:lnTo>
                    <a:pt x="98412" y="10639"/>
                  </a:lnTo>
                  <a:lnTo>
                    <a:pt x="0" y="10639"/>
                  </a:lnTo>
                  <a:lnTo>
                    <a:pt x="0" y="357739"/>
                  </a:lnTo>
                  <a:lnTo>
                    <a:pt x="98412" y="357739"/>
                  </a:lnTo>
                  <a:lnTo>
                    <a:pt x="98412" y="172473"/>
                  </a:lnTo>
                  <a:cubicBezTo>
                    <a:pt x="98412" y="114988"/>
                    <a:pt x="120200" y="90849"/>
                    <a:pt x="148317" y="90849"/>
                  </a:cubicBezTo>
                  <a:cubicBezTo>
                    <a:pt x="174499" y="90849"/>
                    <a:pt x="187819" y="107951"/>
                    <a:pt x="188341" y="143380"/>
                  </a:cubicBezTo>
                  <a:lnTo>
                    <a:pt x="284694" y="143380"/>
                  </a:lnTo>
                  <a:cubicBezTo>
                    <a:pt x="285396" y="39036"/>
                    <a:pt x="246028" y="0"/>
                    <a:pt x="184874" y="0"/>
                  </a:cubicBezTo>
                </a:path>
              </a:pathLst>
            </a:custGeom>
            <a:grpFill/>
            <a:ln w="5609" cap="flat">
              <a:noFill/>
              <a:prstDash val="solid"/>
              <a:miter/>
            </a:ln>
          </p:spPr>
          <p:txBody>
            <a:bodyPr rtlCol="0" anchor="ctr"/>
            <a:lstStyle/>
            <a:p>
              <a:endParaRPr lang="nl-NL" noProof="0"/>
            </a:p>
          </p:txBody>
        </p:sp>
        <p:sp>
          <p:nvSpPr>
            <p:cNvPr id="14" name="Vrije vorm: vorm 13">
              <a:extLst>
                <a:ext uri="{FF2B5EF4-FFF2-40B4-BE49-F238E27FC236}">
                  <a16:creationId xmlns:a16="http://schemas.microsoft.com/office/drawing/2014/main" id="{595ECC52-9B4D-430D-979C-990E6A3C971C}"/>
                </a:ext>
              </a:extLst>
            </p:cNvPr>
            <p:cNvSpPr/>
            <p:nvPr/>
          </p:nvSpPr>
          <p:spPr>
            <a:xfrm>
              <a:off x="6173113" y="3139434"/>
              <a:ext cx="290316" cy="368388"/>
            </a:xfrm>
            <a:custGeom>
              <a:avLst/>
              <a:gdLst>
                <a:gd name="connsiteX0" fmla="*/ 198233 w 290316"/>
                <a:gd name="connsiteY0" fmla="*/ 217199 h 368388"/>
                <a:gd name="connsiteX1" fmla="*/ 134969 w 290316"/>
                <a:gd name="connsiteY1" fmla="*/ 286047 h 368388"/>
                <a:gd name="connsiteX2" fmla="*/ 92785 w 290316"/>
                <a:gd name="connsiteY2" fmla="*/ 252683 h 368388"/>
                <a:gd name="connsiteX3" fmla="*/ 144810 w 290316"/>
                <a:gd name="connsiteY3" fmla="*/ 211520 h 368388"/>
                <a:gd name="connsiteX4" fmla="*/ 198233 w 290316"/>
                <a:gd name="connsiteY4" fmla="*/ 201589 h 368388"/>
                <a:gd name="connsiteX5" fmla="*/ 198233 w 290316"/>
                <a:gd name="connsiteY5" fmla="*/ 217199 h 368388"/>
                <a:gd name="connsiteX6" fmla="*/ 143402 w 290316"/>
                <a:gd name="connsiteY6" fmla="*/ 0 h 368388"/>
                <a:gd name="connsiteX7" fmla="*/ 1403 w 290316"/>
                <a:gd name="connsiteY7" fmla="*/ 132017 h 368388"/>
                <a:gd name="connsiteX8" fmla="*/ 89435 w 290316"/>
                <a:gd name="connsiteY8" fmla="*/ 132017 h 368388"/>
                <a:gd name="connsiteX9" fmla="*/ 145506 w 290316"/>
                <a:gd name="connsiteY9" fmla="*/ 80199 h 368388"/>
                <a:gd name="connsiteX10" fmla="*/ 198233 w 290316"/>
                <a:gd name="connsiteY10" fmla="*/ 122793 h 368388"/>
                <a:gd name="connsiteX11" fmla="*/ 198233 w 290316"/>
                <a:gd name="connsiteY11" fmla="*/ 134856 h 368388"/>
                <a:gd name="connsiteX12" fmla="*/ 132152 w 290316"/>
                <a:gd name="connsiteY12" fmla="*/ 146926 h 368388"/>
                <a:gd name="connsiteX13" fmla="*/ 0 w 290316"/>
                <a:gd name="connsiteY13" fmla="*/ 264758 h 368388"/>
                <a:gd name="connsiteX14" fmla="*/ 115986 w 290316"/>
                <a:gd name="connsiteY14" fmla="*/ 368389 h 368388"/>
                <a:gd name="connsiteX15" fmla="*/ 198935 w 290316"/>
                <a:gd name="connsiteY15" fmla="*/ 323669 h 368388"/>
                <a:gd name="connsiteX16" fmla="*/ 198935 w 290316"/>
                <a:gd name="connsiteY16" fmla="*/ 357739 h 368388"/>
                <a:gd name="connsiteX17" fmla="*/ 290317 w 290316"/>
                <a:gd name="connsiteY17" fmla="*/ 357739 h 368388"/>
                <a:gd name="connsiteX18" fmla="*/ 290317 w 290316"/>
                <a:gd name="connsiteY18" fmla="*/ 125632 h 368388"/>
                <a:gd name="connsiteX19" fmla="*/ 143402 w 290316"/>
                <a:gd name="connsiteY19" fmla="*/ 0 h 368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90316" h="368388">
                  <a:moveTo>
                    <a:pt x="198233" y="217199"/>
                  </a:moveTo>
                  <a:cubicBezTo>
                    <a:pt x="198233" y="259787"/>
                    <a:pt x="172221" y="286047"/>
                    <a:pt x="134969" y="286047"/>
                  </a:cubicBezTo>
                  <a:cubicBezTo>
                    <a:pt x="109657" y="286047"/>
                    <a:pt x="92785" y="272563"/>
                    <a:pt x="92785" y="252683"/>
                  </a:cubicBezTo>
                  <a:cubicBezTo>
                    <a:pt x="92785" y="226423"/>
                    <a:pt x="116688" y="217199"/>
                    <a:pt x="144810" y="211520"/>
                  </a:cubicBezTo>
                  <a:lnTo>
                    <a:pt x="198233" y="201589"/>
                  </a:lnTo>
                  <a:lnTo>
                    <a:pt x="198233" y="217199"/>
                  </a:lnTo>
                  <a:close/>
                  <a:moveTo>
                    <a:pt x="143402" y="0"/>
                  </a:moveTo>
                  <a:cubicBezTo>
                    <a:pt x="65375" y="0"/>
                    <a:pt x="-2811" y="45427"/>
                    <a:pt x="1403" y="132017"/>
                  </a:cubicBezTo>
                  <a:lnTo>
                    <a:pt x="89435" y="132017"/>
                  </a:lnTo>
                  <a:cubicBezTo>
                    <a:pt x="91460" y="100388"/>
                    <a:pt x="110830" y="80199"/>
                    <a:pt x="145506" y="80199"/>
                  </a:cubicBezTo>
                  <a:cubicBezTo>
                    <a:pt x="179953" y="80199"/>
                    <a:pt x="198233" y="99366"/>
                    <a:pt x="198233" y="122793"/>
                  </a:cubicBezTo>
                  <a:lnTo>
                    <a:pt x="198233" y="134856"/>
                  </a:lnTo>
                  <a:lnTo>
                    <a:pt x="132152" y="146926"/>
                  </a:lnTo>
                  <a:cubicBezTo>
                    <a:pt x="46392" y="161834"/>
                    <a:pt x="0" y="196617"/>
                    <a:pt x="0" y="264758"/>
                  </a:cubicBezTo>
                  <a:cubicBezTo>
                    <a:pt x="0" y="314444"/>
                    <a:pt x="38660" y="368389"/>
                    <a:pt x="115986" y="368389"/>
                  </a:cubicBezTo>
                  <a:cubicBezTo>
                    <a:pt x="159568" y="368389"/>
                    <a:pt x="186983" y="344963"/>
                    <a:pt x="198935" y="323669"/>
                  </a:cubicBezTo>
                  <a:lnTo>
                    <a:pt x="198935" y="357739"/>
                  </a:lnTo>
                  <a:lnTo>
                    <a:pt x="290317" y="357739"/>
                  </a:lnTo>
                  <a:lnTo>
                    <a:pt x="290317" y="125632"/>
                  </a:lnTo>
                  <a:cubicBezTo>
                    <a:pt x="290317" y="51100"/>
                    <a:pt x="239705" y="0"/>
                    <a:pt x="143402" y="0"/>
                  </a:cubicBezTo>
                </a:path>
              </a:pathLst>
            </a:custGeom>
            <a:grpFill/>
            <a:ln w="5609" cap="flat">
              <a:noFill/>
              <a:prstDash val="solid"/>
              <a:miter/>
            </a:ln>
          </p:spPr>
          <p:txBody>
            <a:bodyPr rtlCol="0" anchor="ctr"/>
            <a:lstStyle/>
            <a:p>
              <a:endParaRPr lang="nl-NL" noProof="0"/>
            </a:p>
          </p:txBody>
        </p:sp>
        <p:sp>
          <p:nvSpPr>
            <p:cNvPr id="15" name="Vrije vorm: vorm 14">
              <a:extLst>
                <a:ext uri="{FF2B5EF4-FFF2-40B4-BE49-F238E27FC236}">
                  <a16:creationId xmlns:a16="http://schemas.microsoft.com/office/drawing/2014/main" id="{4085E259-5C17-488D-9829-4345C64B80F9}"/>
                </a:ext>
              </a:extLst>
            </p:cNvPr>
            <p:cNvSpPr/>
            <p:nvPr/>
          </p:nvSpPr>
          <p:spPr>
            <a:xfrm>
              <a:off x="5159580" y="3140141"/>
              <a:ext cx="336007" cy="367681"/>
            </a:xfrm>
            <a:custGeom>
              <a:avLst/>
              <a:gdLst>
                <a:gd name="connsiteX0" fmla="*/ 172226 w 336007"/>
                <a:gd name="connsiteY0" fmla="*/ 81624 h 367681"/>
                <a:gd name="connsiteX1" fmla="*/ 243919 w 336007"/>
                <a:gd name="connsiteY1" fmla="*/ 140546 h 367681"/>
                <a:gd name="connsiteX2" fmla="*/ 92089 w 336007"/>
                <a:gd name="connsiteY2" fmla="*/ 140546 h 367681"/>
                <a:gd name="connsiteX3" fmla="*/ 172226 w 336007"/>
                <a:gd name="connsiteY3" fmla="*/ 81624 h 367681"/>
                <a:gd name="connsiteX4" fmla="*/ 177142 w 336007"/>
                <a:gd name="connsiteY4" fmla="*/ 283213 h 367681"/>
                <a:gd name="connsiteX5" fmla="*/ 89979 w 336007"/>
                <a:gd name="connsiteY5" fmla="*/ 208681 h 367681"/>
                <a:gd name="connsiteX6" fmla="*/ 211807 w 336007"/>
                <a:gd name="connsiteY6" fmla="*/ 208681 h 367681"/>
                <a:gd name="connsiteX7" fmla="*/ 328977 w 336007"/>
                <a:gd name="connsiteY7" fmla="*/ 208681 h 367681"/>
                <a:gd name="connsiteX8" fmla="*/ 328977 w 336007"/>
                <a:gd name="connsiteY8" fmla="*/ 170352 h 367681"/>
                <a:gd name="connsiteX9" fmla="*/ 172226 w 336007"/>
                <a:gd name="connsiteY9" fmla="*/ 0 h 367681"/>
                <a:gd name="connsiteX10" fmla="*/ 0 w 336007"/>
                <a:gd name="connsiteY10" fmla="*/ 184548 h 367681"/>
                <a:gd name="connsiteX11" fmla="*/ 175739 w 336007"/>
                <a:gd name="connsiteY11" fmla="*/ 367682 h 367681"/>
                <a:gd name="connsiteX12" fmla="*/ 336008 w 336007"/>
                <a:gd name="connsiteY12" fmla="*/ 242752 h 367681"/>
                <a:gd name="connsiteX13" fmla="*/ 242477 w 336007"/>
                <a:gd name="connsiteY13" fmla="*/ 242752 h 367681"/>
                <a:gd name="connsiteX14" fmla="*/ 177142 w 336007"/>
                <a:gd name="connsiteY14" fmla="*/ 283213 h 36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6007" h="367681">
                  <a:moveTo>
                    <a:pt x="172226" y="81624"/>
                  </a:moveTo>
                  <a:cubicBezTo>
                    <a:pt x="215100" y="81624"/>
                    <a:pt x="242516" y="109315"/>
                    <a:pt x="243919" y="140546"/>
                  </a:cubicBezTo>
                  <a:lnTo>
                    <a:pt x="92089" y="140546"/>
                  </a:lnTo>
                  <a:cubicBezTo>
                    <a:pt x="104035" y="103631"/>
                    <a:pt x="133560" y="81624"/>
                    <a:pt x="172226" y="81624"/>
                  </a:cubicBezTo>
                  <a:moveTo>
                    <a:pt x="177142" y="283213"/>
                  </a:moveTo>
                  <a:cubicBezTo>
                    <a:pt x="132158" y="283213"/>
                    <a:pt x="99815" y="256241"/>
                    <a:pt x="89979" y="208681"/>
                  </a:cubicBezTo>
                  <a:lnTo>
                    <a:pt x="211807" y="208681"/>
                  </a:lnTo>
                  <a:lnTo>
                    <a:pt x="328977" y="208681"/>
                  </a:lnTo>
                  <a:lnTo>
                    <a:pt x="328977" y="170352"/>
                  </a:lnTo>
                  <a:cubicBezTo>
                    <a:pt x="328977" y="70267"/>
                    <a:pt x="267822" y="0"/>
                    <a:pt x="172226" y="0"/>
                  </a:cubicBezTo>
                  <a:cubicBezTo>
                    <a:pt x="68186" y="0"/>
                    <a:pt x="0" y="80210"/>
                    <a:pt x="0" y="184548"/>
                  </a:cubicBezTo>
                  <a:cubicBezTo>
                    <a:pt x="0" y="288891"/>
                    <a:pt x="69594" y="367682"/>
                    <a:pt x="175739" y="367682"/>
                  </a:cubicBezTo>
                  <a:cubicBezTo>
                    <a:pt x="256577" y="367682"/>
                    <a:pt x="324062" y="317283"/>
                    <a:pt x="336008" y="242752"/>
                  </a:cubicBezTo>
                  <a:lnTo>
                    <a:pt x="242477" y="242752"/>
                  </a:lnTo>
                  <a:cubicBezTo>
                    <a:pt x="230890" y="268091"/>
                    <a:pt x="207413" y="283213"/>
                    <a:pt x="177142" y="283213"/>
                  </a:cubicBezTo>
                </a:path>
              </a:pathLst>
            </a:custGeom>
            <a:grpFill/>
            <a:ln w="5609" cap="flat">
              <a:noFill/>
              <a:prstDash val="solid"/>
              <a:miter/>
            </a:ln>
          </p:spPr>
          <p:txBody>
            <a:bodyPr rtlCol="0" anchor="ctr"/>
            <a:lstStyle/>
            <a:p>
              <a:endParaRPr lang="nl-NL" noProof="0"/>
            </a:p>
          </p:txBody>
        </p:sp>
        <p:sp>
          <p:nvSpPr>
            <p:cNvPr id="16" name="Vrije vorm: vorm 15">
              <a:extLst>
                <a:ext uri="{FF2B5EF4-FFF2-40B4-BE49-F238E27FC236}">
                  <a16:creationId xmlns:a16="http://schemas.microsoft.com/office/drawing/2014/main" id="{9DFBDC82-81BF-49C8-9ADC-C124E19655F5}"/>
                </a:ext>
              </a:extLst>
            </p:cNvPr>
            <p:cNvSpPr/>
            <p:nvPr/>
          </p:nvSpPr>
          <p:spPr>
            <a:xfrm>
              <a:off x="5867164" y="3052832"/>
              <a:ext cx="272261" cy="454990"/>
            </a:xfrm>
            <a:custGeom>
              <a:avLst/>
              <a:gdLst>
                <a:gd name="connsiteX0" fmla="*/ 272041 w 272261"/>
                <a:gd name="connsiteY0" fmla="*/ 315157 h 454990"/>
                <a:gd name="connsiteX1" fmla="*/ 179251 w 272261"/>
                <a:gd name="connsiteY1" fmla="*/ 315157 h 454990"/>
                <a:gd name="connsiteX2" fmla="*/ 138481 w 272261"/>
                <a:gd name="connsiteY2" fmla="*/ 366268 h 454990"/>
                <a:gd name="connsiteX3" fmla="*/ 98413 w 272261"/>
                <a:gd name="connsiteY3" fmla="*/ 324381 h 454990"/>
                <a:gd name="connsiteX4" fmla="*/ 98413 w 272261"/>
                <a:gd name="connsiteY4" fmla="*/ 182421 h 454990"/>
                <a:gd name="connsiteX5" fmla="*/ 225632 w 272261"/>
                <a:gd name="connsiteY5" fmla="*/ 182421 h 454990"/>
                <a:gd name="connsiteX6" fmla="*/ 225632 w 272261"/>
                <a:gd name="connsiteY6" fmla="*/ 97245 h 454990"/>
                <a:gd name="connsiteX7" fmla="*/ 98413 w 272261"/>
                <a:gd name="connsiteY7" fmla="*/ 97245 h 454990"/>
                <a:gd name="connsiteX8" fmla="*/ 98413 w 272261"/>
                <a:gd name="connsiteY8" fmla="*/ 0 h 454990"/>
                <a:gd name="connsiteX9" fmla="*/ 0 w 272261"/>
                <a:gd name="connsiteY9" fmla="*/ 0 h 454990"/>
                <a:gd name="connsiteX10" fmla="*/ 0 w 272261"/>
                <a:gd name="connsiteY10" fmla="*/ 97245 h 454990"/>
                <a:gd name="connsiteX11" fmla="*/ 0 w 272261"/>
                <a:gd name="connsiteY11" fmla="*/ 182421 h 454990"/>
                <a:gd name="connsiteX12" fmla="*/ 0 w 272261"/>
                <a:gd name="connsiteY12" fmla="*/ 320128 h 454990"/>
                <a:gd name="connsiteX13" fmla="*/ 143402 w 272261"/>
                <a:gd name="connsiteY13" fmla="*/ 454990 h 454990"/>
                <a:gd name="connsiteX14" fmla="*/ 272041 w 272261"/>
                <a:gd name="connsiteY14" fmla="*/ 315157 h 45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72261" h="454990">
                  <a:moveTo>
                    <a:pt x="272041" y="315157"/>
                  </a:moveTo>
                  <a:lnTo>
                    <a:pt x="179251" y="315157"/>
                  </a:lnTo>
                  <a:cubicBezTo>
                    <a:pt x="179251" y="348515"/>
                    <a:pt x="163086" y="366268"/>
                    <a:pt x="138481" y="366268"/>
                  </a:cubicBezTo>
                  <a:cubicBezTo>
                    <a:pt x="114578" y="366268"/>
                    <a:pt x="98413" y="351359"/>
                    <a:pt x="98413" y="324381"/>
                  </a:cubicBezTo>
                  <a:lnTo>
                    <a:pt x="98413" y="182421"/>
                  </a:lnTo>
                  <a:lnTo>
                    <a:pt x="225632" y="182421"/>
                  </a:lnTo>
                  <a:lnTo>
                    <a:pt x="225632" y="97245"/>
                  </a:lnTo>
                  <a:lnTo>
                    <a:pt x="98413" y="97245"/>
                  </a:lnTo>
                  <a:lnTo>
                    <a:pt x="98413" y="0"/>
                  </a:lnTo>
                  <a:lnTo>
                    <a:pt x="0" y="0"/>
                  </a:lnTo>
                  <a:lnTo>
                    <a:pt x="0" y="97245"/>
                  </a:lnTo>
                  <a:lnTo>
                    <a:pt x="0" y="182421"/>
                  </a:lnTo>
                  <a:lnTo>
                    <a:pt x="0" y="320128"/>
                  </a:lnTo>
                  <a:cubicBezTo>
                    <a:pt x="0" y="403172"/>
                    <a:pt x="52722" y="454990"/>
                    <a:pt x="143402" y="454990"/>
                  </a:cubicBezTo>
                  <a:cubicBezTo>
                    <a:pt x="219320" y="454990"/>
                    <a:pt x="276255" y="401752"/>
                    <a:pt x="272041" y="315157"/>
                  </a:cubicBezTo>
                </a:path>
              </a:pathLst>
            </a:custGeom>
            <a:grpFill/>
            <a:ln w="5609" cap="flat">
              <a:noFill/>
              <a:prstDash val="solid"/>
              <a:miter/>
            </a:ln>
          </p:spPr>
          <p:txBody>
            <a:bodyPr rtlCol="0" anchor="ctr"/>
            <a:lstStyle/>
            <a:p>
              <a:endParaRPr lang="nl-NL" noProof="0"/>
            </a:p>
          </p:txBody>
        </p:sp>
        <p:sp>
          <p:nvSpPr>
            <p:cNvPr id="17" name="Vrije vorm: vorm 16">
              <a:extLst>
                <a:ext uri="{FF2B5EF4-FFF2-40B4-BE49-F238E27FC236}">
                  <a16:creationId xmlns:a16="http://schemas.microsoft.com/office/drawing/2014/main" id="{24B01084-4721-4A15-87C0-03BBF8FE1D2C}"/>
                </a:ext>
              </a:extLst>
            </p:cNvPr>
            <p:cNvSpPr/>
            <p:nvPr/>
          </p:nvSpPr>
          <p:spPr>
            <a:xfrm>
              <a:off x="4033837" y="3000375"/>
              <a:ext cx="461398" cy="497157"/>
            </a:xfrm>
            <a:custGeom>
              <a:avLst/>
              <a:gdLst>
                <a:gd name="connsiteX0" fmla="*/ 230699 w 461398"/>
                <a:gd name="connsiteY0" fmla="*/ 197442 h 497157"/>
                <a:gd name="connsiteX1" fmla="*/ 348863 w 461398"/>
                <a:gd name="connsiteY1" fmla="*/ 0 h 497157"/>
                <a:gd name="connsiteX2" fmla="*/ 461398 w 461398"/>
                <a:gd name="connsiteY2" fmla="*/ 0 h 497157"/>
                <a:gd name="connsiteX3" fmla="*/ 279931 w 461398"/>
                <a:gd name="connsiteY3" fmla="*/ 300422 h 497157"/>
                <a:gd name="connsiteX4" fmla="*/ 279931 w 461398"/>
                <a:gd name="connsiteY4" fmla="*/ 497157 h 497157"/>
                <a:gd name="connsiteX5" fmla="*/ 181462 w 461398"/>
                <a:gd name="connsiteY5" fmla="*/ 497157 h 497157"/>
                <a:gd name="connsiteX6" fmla="*/ 181462 w 461398"/>
                <a:gd name="connsiteY6" fmla="*/ 300422 h 497157"/>
                <a:gd name="connsiteX7" fmla="*/ 0 w 461398"/>
                <a:gd name="connsiteY7" fmla="*/ 0 h 497157"/>
                <a:gd name="connsiteX8" fmla="*/ 110426 w 461398"/>
                <a:gd name="connsiteY8" fmla="*/ 0 h 497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398" h="497157">
                  <a:moveTo>
                    <a:pt x="230699" y="197442"/>
                  </a:moveTo>
                  <a:lnTo>
                    <a:pt x="348863" y="0"/>
                  </a:lnTo>
                  <a:lnTo>
                    <a:pt x="461398" y="0"/>
                  </a:lnTo>
                  <a:lnTo>
                    <a:pt x="279931" y="300422"/>
                  </a:lnTo>
                  <a:lnTo>
                    <a:pt x="279931" y="497157"/>
                  </a:lnTo>
                  <a:lnTo>
                    <a:pt x="181462" y="497157"/>
                  </a:lnTo>
                  <a:lnTo>
                    <a:pt x="181462" y="300422"/>
                  </a:lnTo>
                  <a:lnTo>
                    <a:pt x="0" y="0"/>
                  </a:lnTo>
                  <a:lnTo>
                    <a:pt x="110426" y="0"/>
                  </a:lnTo>
                  <a:close/>
                </a:path>
              </a:pathLst>
            </a:custGeom>
            <a:grpFill/>
            <a:ln w="5609" cap="flat">
              <a:noFill/>
              <a:prstDash val="solid"/>
              <a:miter/>
            </a:ln>
          </p:spPr>
          <p:txBody>
            <a:bodyPr rtlCol="0" anchor="ctr"/>
            <a:lstStyle/>
            <a:p>
              <a:endParaRPr lang="nl-NL" noProof="0"/>
            </a:p>
          </p:txBody>
        </p:sp>
      </p:grpSp>
    </p:spTree>
    <p:extLst>
      <p:ext uri="{BB962C8B-B14F-4D97-AF65-F5344CB8AC3E}">
        <p14:creationId xmlns:p14="http://schemas.microsoft.com/office/powerpoint/2010/main" val="1052970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lnSpc>
          <a:spcPct val="90000"/>
        </a:lnSpc>
        <a:spcBef>
          <a:spcPct val="0"/>
        </a:spcBef>
        <a:buNone/>
        <a:defRPr sz="4000" b="1" kern="1200" spc="0" baseline="0">
          <a:solidFill>
            <a:schemeClr val="tx1"/>
          </a:solidFill>
          <a:latin typeface="+mj-lt"/>
          <a:ea typeface="+mj-ea"/>
          <a:cs typeface="+mj-cs"/>
        </a:defRPr>
      </a:lvl1pPr>
    </p:titleStyle>
    <p:bodyStyle>
      <a:lvl1pPr marL="216000" indent="-216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432000" indent="-216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2pPr>
      <a:lvl3pPr marL="648000" indent="-216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0" indent="0" algn="l" defTabSz="914400" rtl="0" eaLnBrk="1" latinLnBrk="0" hangingPunct="1">
        <a:lnSpc>
          <a:spcPct val="100000"/>
        </a:lnSpc>
        <a:spcBef>
          <a:spcPts val="0"/>
        </a:spcBef>
        <a:buFontTx/>
        <a:buNone/>
        <a:defRPr sz="1800" b="1" kern="1200">
          <a:solidFill>
            <a:schemeClr val="tx1"/>
          </a:solidFill>
          <a:latin typeface="+mn-lt"/>
          <a:ea typeface="+mn-ea"/>
          <a:cs typeface="+mn-cs"/>
        </a:defRPr>
      </a:lvl4pPr>
      <a:lvl5pPr marL="0" indent="0" algn="l" defTabSz="914400" rtl="0" eaLnBrk="1" latinLnBrk="0" hangingPunct="1">
        <a:lnSpc>
          <a:spcPct val="100000"/>
        </a:lnSpc>
        <a:spcBef>
          <a:spcPts val="0"/>
        </a:spcBef>
        <a:buFont typeface="+mj-lt"/>
        <a:buNone/>
        <a:defRPr sz="1800" kern="1200">
          <a:solidFill>
            <a:schemeClr val="tx1"/>
          </a:solidFill>
          <a:latin typeface="+mn-lt"/>
          <a:ea typeface="+mn-ea"/>
          <a:cs typeface="+mn-cs"/>
        </a:defRPr>
      </a:lvl5pPr>
      <a:lvl6pPr marL="432000" indent="-432000" algn="l" defTabSz="914400" rtl="0" eaLnBrk="1" latinLnBrk="0" hangingPunct="1">
        <a:lnSpc>
          <a:spcPct val="100000"/>
        </a:lnSpc>
        <a:spcBef>
          <a:spcPts val="0"/>
        </a:spcBef>
        <a:buFont typeface="+mj-lt"/>
        <a:buAutoNum type="arabicPeriod"/>
        <a:defRPr sz="1800" kern="1200">
          <a:solidFill>
            <a:schemeClr val="tx1"/>
          </a:solidFill>
          <a:latin typeface="+mn-lt"/>
          <a:ea typeface="+mn-ea"/>
          <a:cs typeface="+mn-cs"/>
        </a:defRPr>
      </a:lvl6pPr>
      <a:lvl7pPr marL="864000" indent="-432000" algn="l" defTabSz="914400" rtl="0" eaLnBrk="1" latinLnBrk="0" hangingPunct="1">
        <a:lnSpc>
          <a:spcPct val="100000"/>
        </a:lnSpc>
        <a:spcBef>
          <a:spcPts val="0"/>
        </a:spcBef>
        <a:spcAft>
          <a:spcPts val="0"/>
        </a:spcAft>
        <a:buFont typeface="+mj-lt"/>
        <a:buAutoNum type="alphaLcPeriod"/>
        <a:defRPr lang="nl-NL" sz="1800" kern="1200" noProof="0" dirty="0">
          <a:solidFill>
            <a:schemeClr val="tx1"/>
          </a:solidFill>
          <a:latin typeface="+mn-lt"/>
          <a:ea typeface="+mn-ea"/>
          <a:cs typeface="+mn-cs"/>
        </a:defRPr>
      </a:lvl7pPr>
      <a:lvl8pPr marL="0" indent="0" algn="l" defTabSz="914400" rtl="0" eaLnBrk="1" latinLnBrk="0" hangingPunct="1">
        <a:lnSpc>
          <a:spcPct val="100000"/>
        </a:lnSpc>
        <a:spcBef>
          <a:spcPts val="0"/>
        </a:spcBef>
        <a:spcAft>
          <a:spcPts val="1200"/>
        </a:spcAft>
        <a:buFont typeface="Arial" panose="020B0604020202020204" pitchFamily="34" charset="0"/>
        <a:buNone/>
        <a:defRPr lang="nl-NL" sz="3000" kern="1200" noProof="0" dirty="0">
          <a:solidFill>
            <a:schemeClr val="tx1"/>
          </a:solidFill>
          <a:latin typeface="+mn-lt"/>
          <a:ea typeface="+mn-ea"/>
          <a:cs typeface="+mn-cs"/>
        </a:defRPr>
      </a:lvl8pPr>
      <a:lvl9pPr marL="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34">
          <p15:clr>
            <a:srgbClr val="F26B43"/>
          </p15:clr>
        </p15:guide>
        <p15:guide id="4" pos="7446">
          <p15:clr>
            <a:srgbClr val="F26B43"/>
          </p15:clr>
        </p15:guide>
        <p15:guide id="5" orient="horz" pos="187">
          <p15:clr>
            <a:srgbClr val="F26B43"/>
          </p15:clr>
        </p15:guide>
        <p15:guide id="6" orient="horz" pos="1071">
          <p15:clr>
            <a:srgbClr val="F26B43"/>
          </p15:clr>
        </p15:guide>
        <p15:guide id="7" orient="horz" pos="3861">
          <p15:clr>
            <a:srgbClr val="F26B43"/>
          </p15:clr>
        </p15:guide>
        <p15:guide id="8"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633377-AA6B-6A22-6138-AFFA9CCF44A3}"/>
              </a:ext>
            </a:extLst>
          </p:cNvPr>
          <p:cNvSpPr>
            <a:spLocks noGrp="1"/>
          </p:cNvSpPr>
          <p:nvPr>
            <p:ph type="ctrTitle"/>
          </p:nvPr>
        </p:nvSpPr>
        <p:spPr/>
        <p:txBody>
          <a:bodyPr/>
          <a:lstStyle/>
          <a:p>
            <a:r>
              <a:rPr lang="nl-NL"/>
              <a:t>Aftrap IBS week 4</a:t>
            </a:r>
          </a:p>
        </p:txBody>
      </p:sp>
      <p:sp>
        <p:nvSpPr>
          <p:cNvPr id="3" name="Ondertitel 2">
            <a:extLst>
              <a:ext uri="{FF2B5EF4-FFF2-40B4-BE49-F238E27FC236}">
                <a16:creationId xmlns:a16="http://schemas.microsoft.com/office/drawing/2014/main" id="{D8FB8368-20A7-4586-1FC5-0E647EBB0692}"/>
              </a:ext>
            </a:extLst>
          </p:cNvPr>
          <p:cNvSpPr>
            <a:spLocks noGrp="1"/>
          </p:cNvSpPr>
          <p:nvPr>
            <p:ph type="subTitle" idx="1"/>
          </p:nvPr>
        </p:nvSpPr>
        <p:spPr/>
        <p:txBody>
          <a:bodyPr/>
          <a:lstStyle/>
          <a:p>
            <a:r>
              <a:rPr lang="nl-NL"/>
              <a:t>Dinsdag 7-3-2023</a:t>
            </a:r>
          </a:p>
        </p:txBody>
      </p:sp>
    </p:spTree>
    <p:extLst>
      <p:ext uri="{BB962C8B-B14F-4D97-AF65-F5344CB8AC3E}">
        <p14:creationId xmlns:p14="http://schemas.microsoft.com/office/powerpoint/2010/main" val="3228233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D38EA7-6C32-377F-F170-892C8FCB42A6}"/>
              </a:ext>
            </a:extLst>
          </p:cNvPr>
          <p:cNvSpPr>
            <a:spLocks noGrp="1"/>
          </p:cNvSpPr>
          <p:nvPr>
            <p:ph type="title"/>
          </p:nvPr>
        </p:nvSpPr>
        <p:spPr/>
        <p:txBody>
          <a:bodyPr/>
          <a:lstStyle/>
          <a:p>
            <a:r>
              <a:rPr lang="nl-NL"/>
              <a:t>Toepassen van PDCA in dit IBS</a:t>
            </a:r>
          </a:p>
        </p:txBody>
      </p:sp>
      <p:sp>
        <p:nvSpPr>
          <p:cNvPr id="3" name="Tekstvak 2">
            <a:extLst>
              <a:ext uri="{FF2B5EF4-FFF2-40B4-BE49-F238E27FC236}">
                <a16:creationId xmlns:a16="http://schemas.microsoft.com/office/drawing/2014/main" id="{4A8C37EA-3E99-4EE0-39B4-BD2AA7B9A252}"/>
              </a:ext>
            </a:extLst>
          </p:cNvPr>
          <p:cNvSpPr txBox="1"/>
          <p:nvPr/>
        </p:nvSpPr>
        <p:spPr>
          <a:xfrm>
            <a:off x="511628" y="1534886"/>
            <a:ext cx="10559143" cy="3170099"/>
          </a:xfrm>
          <a:prstGeom prst="rect">
            <a:avLst/>
          </a:prstGeom>
          <a:noFill/>
        </p:spPr>
        <p:txBody>
          <a:bodyPr wrap="square" rtlCol="0">
            <a:spAutoFit/>
          </a:bodyPr>
          <a:lstStyle/>
          <a:p>
            <a:r>
              <a:rPr lang="nl-NL" sz="2000"/>
              <a:t>Jullie werken toe naar de presentatie aan de opdrachtgever op vrijdag 24 maart. </a:t>
            </a:r>
          </a:p>
          <a:p>
            <a:endParaRPr lang="nl-NL" sz="2000"/>
          </a:p>
          <a:p>
            <a:r>
              <a:rPr lang="nl-NL" sz="2000"/>
              <a:t>Dan moet af zijn:</a:t>
            </a:r>
          </a:p>
          <a:p>
            <a:pPr marL="285750" indent="-285750">
              <a:buFontTx/>
              <a:buChar char="-"/>
            </a:pPr>
            <a:r>
              <a:rPr lang="nl-NL" sz="2000"/>
              <a:t>Uitgewerkte activiteit; compleet draaiboek, communicatieplan en communicatiemiddelen</a:t>
            </a:r>
          </a:p>
          <a:p>
            <a:r>
              <a:rPr lang="nl-NL" sz="2000"/>
              <a:t>&gt; Professioneel vormgeven en als pakket overdraagbaar</a:t>
            </a:r>
          </a:p>
          <a:p>
            <a:pPr marL="285750" indent="-285750">
              <a:buFontTx/>
              <a:buChar char="-"/>
            </a:pPr>
            <a:r>
              <a:rPr lang="nl-NL" sz="2000"/>
              <a:t>De presentatie die je dan geeft als groep </a:t>
            </a:r>
          </a:p>
          <a:p>
            <a:endParaRPr lang="nl-NL" sz="2000"/>
          </a:p>
          <a:p>
            <a:endParaRPr lang="nl-NL" sz="2000"/>
          </a:p>
          <a:p>
            <a:endParaRPr lang="nl-NL" sz="2000"/>
          </a:p>
          <a:p>
            <a:endParaRPr lang="nl-NL" sz="2000"/>
          </a:p>
        </p:txBody>
      </p:sp>
      <p:sp>
        <p:nvSpPr>
          <p:cNvPr id="4" name="Tekstvak 3">
            <a:extLst>
              <a:ext uri="{FF2B5EF4-FFF2-40B4-BE49-F238E27FC236}">
                <a16:creationId xmlns:a16="http://schemas.microsoft.com/office/drawing/2014/main" id="{01641B70-2C8A-6F1E-7752-AB9A90269134}"/>
              </a:ext>
            </a:extLst>
          </p:cNvPr>
          <p:cNvSpPr txBox="1"/>
          <p:nvPr/>
        </p:nvSpPr>
        <p:spPr>
          <a:xfrm>
            <a:off x="511628" y="5312228"/>
            <a:ext cx="9241971" cy="707886"/>
          </a:xfrm>
          <a:prstGeom prst="rect">
            <a:avLst/>
          </a:prstGeom>
          <a:noFill/>
        </p:spPr>
        <p:txBody>
          <a:bodyPr wrap="square" rtlCol="0">
            <a:spAutoFit/>
          </a:bodyPr>
          <a:lstStyle/>
          <a:p>
            <a:r>
              <a:rPr lang="nl-NL" sz="2000" b="1" dirty="0">
                <a:solidFill>
                  <a:srgbClr val="7030A0"/>
                </a:solidFill>
              </a:rPr>
              <a:t>Dat betekent dat jullie nu nog drie weken hebben om dat af te krijgen:</a:t>
            </a:r>
          </a:p>
          <a:p>
            <a:endParaRPr lang="nl-NL" sz="2000" b="1" dirty="0">
              <a:solidFill>
                <a:srgbClr val="7030A0"/>
              </a:solidFill>
            </a:endParaRPr>
          </a:p>
        </p:txBody>
      </p:sp>
    </p:spTree>
    <p:extLst>
      <p:ext uri="{BB962C8B-B14F-4D97-AF65-F5344CB8AC3E}">
        <p14:creationId xmlns:p14="http://schemas.microsoft.com/office/powerpoint/2010/main" val="2371186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 2">
            <a:extLst>
              <a:ext uri="{FF2B5EF4-FFF2-40B4-BE49-F238E27FC236}">
                <a16:creationId xmlns:a16="http://schemas.microsoft.com/office/drawing/2014/main" id="{988FE80A-4ED4-9E88-DEBC-CBBCB3908268}"/>
              </a:ext>
            </a:extLst>
          </p:cNvPr>
          <p:cNvGraphicFramePr>
            <a:graphicFrameLocks noGrp="1"/>
          </p:cNvGraphicFramePr>
          <p:nvPr>
            <p:extLst>
              <p:ext uri="{D42A27DB-BD31-4B8C-83A1-F6EECF244321}">
                <p14:modId xmlns:p14="http://schemas.microsoft.com/office/powerpoint/2010/main" val="2991251703"/>
              </p:ext>
            </p:extLst>
          </p:nvPr>
        </p:nvGraphicFramePr>
        <p:xfrm>
          <a:off x="793913" y="581850"/>
          <a:ext cx="9765228" cy="5748369"/>
        </p:xfrm>
        <a:graphic>
          <a:graphicData uri="http://schemas.openxmlformats.org/drawingml/2006/table">
            <a:tbl>
              <a:tblPr firstRow="1" firstCol="1" bandRow="1"/>
              <a:tblGrid>
                <a:gridCol w="1282585">
                  <a:extLst>
                    <a:ext uri="{9D8B030D-6E8A-4147-A177-3AD203B41FA5}">
                      <a16:colId xmlns:a16="http://schemas.microsoft.com/office/drawing/2014/main" val="4004989487"/>
                    </a:ext>
                  </a:extLst>
                </a:gridCol>
                <a:gridCol w="1286074">
                  <a:extLst>
                    <a:ext uri="{9D8B030D-6E8A-4147-A177-3AD203B41FA5}">
                      <a16:colId xmlns:a16="http://schemas.microsoft.com/office/drawing/2014/main" val="4063379909"/>
                    </a:ext>
                  </a:extLst>
                </a:gridCol>
                <a:gridCol w="1879216">
                  <a:extLst>
                    <a:ext uri="{9D8B030D-6E8A-4147-A177-3AD203B41FA5}">
                      <a16:colId xmlns:a16="http://schemas.microsoft.com/office/drawing/2014/main" val="3106428537"/>
                    </a:ext>
                  </a:extLst>
                </a:gridCol>
                <a:gridCol w="1681735">
                  <a:extLst>
                    <a:ext uri="{9D8B030D-6E8A-4147-A177-3AD203B41FA5}">
                      <a16:colId xmlns:a16="http://schemas.microsoft.com/office/drawing/2014/main" val="833433314"/>
                    </a:ext>
                  </a:extLst>
                </a:gridCol>
                <a:gridCol w="1681735">
                  <a:extLst>
                    <a:ext uri="{9D8B030D-6E8A-4147-A177-3AD203B41FA5}">
                      <a16:colId xmlns:a16="http://schemas.microsoft.com/office/drawing/2014/main" val="607621822"/>
                    </a:ext>
                  </a:extLst>
                </a:gridCol>
                <a:gridCol w="1953883">
                  <a:extLst>
                    <a:ext uri="{9D8B030D-6E8A-4147-A177-3AD203B41FA5}">
                      <a16:colId xmlns:a16="http://schemas.microsoft.com/office/drawing/2014/main" val="2278372629"/>
                    </a:ext>
                  </a:extLst>
                </a:gridCol>
              </a:tblGrid>
              <a:tr h="2014823">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Kalenderweek 10</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Lesweek 4</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Maandag 6 maart</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Keuze maken in overleg met de opdrachtgever</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MAANDAG 3 voorstellen opsturen naar de opdrachtgever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Les: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Uitleg over de week</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PDCA cyclus</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Doorwerken aan hfst 1 en 2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Voorbereiden FBF LA 2</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maken van draaiboeken incl. creatieve werkvormen (Steven)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44546A"/>
                          </a:solidFill>
                          <a:effectLst/>
                          <a:latin typeface="Calibri" panose="020F0502020204030204" pitchFamily="34" charset="0"/>
                          <a:ea typeface="Calibri" panose="020F0502020204030204" pitchFamily="34" charset="0"/>
                          <a:cs typeface="Calibri" panose="020F0502020204030204" pitchFamily="34" charset="0"/>
                        </a:rPr>
                        <a:t>Check per groep op inhoud van hfst 1 en 2 (Steven)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44546A"/>
                          </a:solidFill>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70AD47"/>
                          </a:solidFill>
                          <a:effectLst/>
                          <a:latin typeface="Calibri" panose="020F0502020204030204" pitchFamily="34" charset="0"/>
                          <a:ea typeface="Calibri" panose="020F0502020204030204" pitchFamily="34" charset="0"/>
                          <a:cs typeface="Calibri" panose="020F0502020204030204" pitchFamily="34" charset="0"/>
                        </a:rPr>
                        <a:t>Spreekuur (Stijn) voor individuele en groepsvragen.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Feedbackfriends LA 2 (verzet ivm busstaking). Steven.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i="1">
                          <a:effectLst/>
                          <a:latin typeface="Calibri" panose="020F0502020204030204" pitchFamily="34" charset="0"/>
                          <a:ea typeface="Calibri" panose="020F0502020204030204" pitchFamily="34" charset="0"/>
                          <a:cs typeface="Calibri" panose="020F0502020204030204" pitchFamily="34" charset="0"/>
                        </a:rPr>
                        <a:t>Bericht van opdrachtgever over voorstellen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Uitwerken communicatieplan en draaiboek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maken van communicatiemiddelen. </a:t>
                      </a:r>
                      <a:r>
                        <a:rPr lang="nl-NL" sz="1000" dirty="0">
                          <a:effectLst/>
                          <a:highlight>
                            <a:srgbClr val="FF00FF"/>
                          </a:highlight>
                          <a:latin typeface="Calibri" panose="020F0502020204030204" pitchFamily="34" charset="0"/>
                          <a:ea typeface="Calibri" panose="020F0502020204030204" pitchFamily="34" charset="0"/>
                          <a:cs typeface="Calibri" panose="020F0502020204030204" pitchFamily="34" charset="0"/>
                        </a:rPr>
                        <a:t>(1.4)</a:t>
                      </a: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Groepsgesprekken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Eventueel vervolg op check per groep op inhoud van </a:t>
                      </a:r>
                      <a:r>
                        <a:rPr lang="nl-NL" sz="1000" dirty="0" err="1">
                          <a:effectLst/>
                          <a:latin typeface="Calibri" panose="020F0502020204030204" pitchFamily="34" charset="0"/>
                          <a:ea typeface="Calibri" panose="020F0502020204030204" pitchFamily="34" charset="0"/>
                          <a:cs typeface="Calibri" panose="020F0502020204030204" pitchFamily="34" charset="0"/>
                        </a:rPr>
                        <a:t>hfst</a:t>
                      </a:r>
                      <a:r>
                        <a:rPr lang="nl-NL" sz="1000" dirty="0">
                          <a:effectLst/>
                          <a:latin typeface="Calibri" panose="020F0502020204030204" pitchFamily="34" charset="0"/>
                          <a:ea typeface="Calibri" panose="020F0502020204030204" pitchFamily="34" charset="0"/>
                          <a:cs typeface="Calibri" panose="020F0502020204030204" pitchFamily="34" charset="0"/>
                        </a:rPr>
                        <a:t> 1 en 2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6429964"/>
                  </a:ext>
                </a:extLst>
              </a:tr>
              <a:tr h="1884965">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Kalenderweek 11</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Lesweek 5</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Maandag 13 maart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Di = portfolio IBM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Do = studiedag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Uitwerken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Advies voor de lange termijn (</a:t>
                      </a:r>
                      <a:r>
                        <a:rPr lang="nl-NL" sz="1000">
                          <a:effectLst/>
                          <a:latin typeface="Calibri" panose="020F0502020204030204" pitchFamily="34" charset="0"/>
                          <a:ea typeface="Calibri" panose="020F0502020204030204" pitchFamily="34" charset="0"/>
                          <a:cs typeface="Calibri" panose="020F0502020204030204" pitchFamily="34" charset="0"/>
                        </a:rPr>
                        <a:t>incl. combi met participatieladder en gedragsbeïnvloeding)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Werken aan draaiboek, communicatieplan en communicatiemiddelen, advies lange termijn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Groepsdynamiek </a:t>
                      </a:r>
                      <a:r>
                        <a:rPr lang="nl-NL" sz="1000">
                          <a:effectLst/>
                          <a:highlight>
                            <a:srgbClr val="FF00FF"/>
                          </a:highlight>
                          <a:latin typeface="Calibri" panose="020F0502020204030204" pitchFamily="34" charset="0"/>
                          <a:ea typeface="Calibri" panose="020F0502020204030204" pitchFamily="34" charset="0"/>
                          <a:cs typeface="Calibri" panose="020F0502020204030204" pitchFamily="34" charset="0"/>
                        </a:rPr>
                        <a:t>(1.5)</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Werken aan draaiboek, communicatieplan en communicatiemiddelen, advies lange termijn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70AD47"/>
                          </a:solidFill>
                          <a:effectLst/>
                          <a:latin typeface="Calibri" panose="020F0502020204030204" pitchFamily="34" charset="0"/>
                          <a:ea typeface="Calibri" panose="020F0502020204030204" pitchFamily="34" charset="0"/>
                          <a:cs typeface="Calibri" panose="020F0502020204030204" pitchFamily="34" charset="0"/>
                        </a:rPr>
                        <a:t>Spreekuur (Stijn) voor individuele en groepsvragen.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STARR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Presenteren aan opdrachtgever.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70AD47"/>
                          </a:solidFill>
                          <a:effectLst/>
                          <a:latin typeface="Calibri" panose="020F0502020204030204" pitchFamily="34" charset="0"/>
                          <a:ea typeface="Calibri" panose="020F0502020204030204" pitchFamily="34" charset="0"/>
                          <a:cs typeface="Calibri" panose="020F0502020204030204" pitchFamily="34" charset="0"/>
                        </a:rPr>
                        <a:t>Groepsgesprekken en/of spreekuur (Stijn) voor individuele en groepsvragen.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4538802"/>
                  </a:ext>
                </a:extLst>
              </a:tr>
              <a:tr h="1625249">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Kalenderweeek 12 Lesweek 6</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Maandag 20 maart</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Week van de presentatie</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Werken aan draaiboek, communicatieplan en communicatiemiddelen, advies lange termijn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70AD47"/>
                          </a:solidFill>
                          <a:effectLst/>
                          <a:latin typeface="Calibri" panose="020F0502020204030204" pitchFamily="34" charset="0"/>
                          <a:ea typeface="Calibri" panose="020F0502020204030204" pitchFamily="34" charset="0"/>
                          <a:cs typeface="Calibri" panose="020F0502020204030204" pitchFamily="34" charset="0"/>
                        </a:rPr>
                        <a:t>Spreekuur (Pascalle) voor individuele en groepsvragen.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Generale repetitie presentaties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Werken aan draaiboek, communicatieplan en communicatiemiddelen, advies lange termijn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STARR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effectLst/>
                          <a:latin typeface="Calibri" panose="020F0502020204030204" pitchFamily="34" charset="0"/>
                          <a:ea typeface="Calibri" panose="020F0502020204030204" pitchFamily="34" charset="0"/>
                          <a:cs typeface="Calibri" panose="020F0502020204030204" pitchFamily="34" charset="0"/>
                        </a:rPr>
                        <a:t> </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a:solidFill>
                            <a:srgbClr val="70AD47"/>
                          </a:solidFill>
                          <a:effectLst/>
                          <a:latin typeface="Calibri" panose="020F0502020204030204" pitchFamily="34" charset="0"/>
                          <a:ea typeface="Calibri" panose="020F0502020204030204" pitchFamily="34" charset="0"/>
                          <a:cs typeface="Calibri" panose="020F0502020204030204" pitchFamily="34" charset="0"/>
                        </a:rPr>
                        <a:t>Spreekuur (Steven) voor individuele en groepsvragen.</a:t>
                      </a:r>
                      <a:endParaRPr lang="nl-NL" sz="100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Voorbereiden presentaties, werken aan Projectbeschrijving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b="1" dirty="0">
                          <a:effectLst/>
                          <a:latin typeface="Calibri" panose="020F0502020204030204" pitchFamily="34" charset="0"/>
                          <a:ea typeface="Calibri" panose="020F0502020204030204" pitchFamily="34" charset="0"/>
                          <a:cs typeface="Calibri" panose="020F0502020204030204" pitchFamily="34" charset="0"/>
                        </a:rPr>
                        <a:t>Presentaties aan opdrachtgevers vrijdag 24 maart van 12.45-13.45 uur</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000" dirty="0">
                          <a:effectLst/>
                          <a:latin typeface="Calibri" panose="020F0502020204030204" pitchFamily="34" charset="0"/>
                          <a:ea typeface="Calibri" panose="020F0502020204030204" pitchFamily="34" charset="0"/>
                          <a:cs typeface="Calibri" panose="020F0502020204030204" pitchFamily="34" charset="0"/>
                        </a:rPr>
                        <a:t> </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025" marR="4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7203805"/>
                  </a:ext>
                </a:extLst>
              </a:tr>
            </a:tbl>
          </a:graphicData>
        </a:graphic>
      </p:graphicFrame>
      <p:sp>
        <p:nvSpPr>
          <p:cNvPr id="2" name="Ovaal 1">
            <a:extLst>
              <a:ext uri="{FF2B5EF4-FFF2-40B4-BE49-F238E27FC236}">
                <a16:creationId xmlns:a16="http://schemas.microsoft.com/office/drawing/2014/main" id="{AE6B119C-DF80-5D46-DE91-FC750B45A023}"/>
              </a:ext>
            </a:extLst>
          </p:cNvPr>
          <p:cNvSpPr/>
          <p:nvPr/>
        </p:nvSpPr>
        <p:spPr>
          <a:xfrm>
            <a:off x="10276116" y="174171"/>
            <a:ext cx="1665514" cy="15131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Vrijdag naar </a:t>
            </a:r>
            <a:r>
              <a:rPr lang="nl-NL" dirty="0" err="1"/>
              <a:t>SectieC</a:t>
            </a:r>
            <a:endParaRPr lang="nl-NL" dirty="0"/>
          </a:p>
        </p:txBody>
      </p:sp>
    </p:spTree>
    <p:extLst>
      <p:ext uri="{BB962C8B-B14F-4D97-AF65-F5344CB8AC3E}">
        <p14:creationId xmlns:p14="http://schemas.microsoft.com/office/powerpoint/2010/main" val="318762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1474" y="662623"/>
            <a:ext cx="10108030" cy="1160403"/>
          </a:xfrm>
        </p:spPr>
        <p:txBody>
          <a:bodyPr/>
          <a:lstStyle/>
          <a:p>
            <a:r>
              <a:rPr lang="nl-NL"/>
              <a:t>Opdracht</a:t>
            </a:r>
          </a:p>
        </p:txBody>
      </p:sp>
      <p:sp>
        <p:nvSpPr>
          <p:cNvPr id="3" name="Tijdelijke aanduiding voor inhoud 2"/>
          <p:cNvSpPr>
            <a:spLocks noGrp="1"/>
          </p:cNvSpPr>
          <p:nvPr>
            <p:ph idx="1"/>
          </p:nvPr>
        </p:nvSpPr>
        <p:spPr>
          <a:xfrm>
            <a:off x="371476" y="1381066"/>
            <a:ext cx="11449050" cy="4356100"/>
          </a:xfrm>
        </p:spPr>
        <p:txBody>
          <a:bodyPr/>
          <a:lstStyle/>
          <a:p>
            <a:pPr marL="0" indent="0">
              <a:buNone/>
            </a:pPr>
            <a:endParaRPr lang="nl-NL" sz="2800"/>
          </a:p>
          <a:p>
            <a:r>
              <a:rPr lang="nl-NL" sz="2800"/>
              <a:t>Maak een planning waarin je vanuit 24 maart terug werkt naar NU. </a:t>
            </a:r>
          </a:p>
          <a:p>
            <a:endParaRPr lang="nl-NL" sz="2800"/>
          </a:p>
          <a:p>
            <a:r>
              <a:rPr lang="nl-NL" sz="2800"/>
              <a:t>Neem in je planning minimaal 3 PDCA momenten mee waardoor je dus samen het rondje maakt ‘Plan, Do, ACT, Check’. </a:t>
            </a:r>
          </a:p>
          <a:p>
            <a:endParaRPr lang="nl-NL" sz="2800"/>
          </a:p>
          <a:p>
            <a:r>
              <a:rPr lang="nl-NL" sz="2800"/>
              <a:t>Vul het formulier in het </a:t>
            </a:r>
            <a:r>
              <a:rPr lang="nl-NL" sz="2800" err="1"/>
              <a:t>teamskanaal</a:t>
            </a:r>
            <a:r>
              <a:rPr lang="nl-NL" sz="2800"/>
              <a:t> in </a:t>
            </a:r>
            <a:r>
              <a:rPr lang="nl-NL" sz="2800" b="1"/>
              <a:t>voor</a:t>
            </a:r>
            <a:r>
              <a:rPr lang="nl-NL" sz="2800"/>
              <a:t> het einde van de les; Karin komt langs om het te bespreken! </a:t>
            </a:r>
          </a:p>
          <a:p>
            <a:endParaRPr lang="nl-NL" sz="2800"/>
          </a:p>
        </p:txBody>
      </p:sp>
    </p:spTree>
    <p:extLst>
      <p:ext uri="{BB962C8B-B14F-4D97-AF65-F5344CB8AC3E}">
        <p14:creationId xmlns:p14="http://schemas.microsoft.com/office/powerpoint/2010/main" val="2806708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2" name="Tabel 1">
            <a:extLst>
              <a:ext uri="{FF2B5EF4-FFF2-40B4-BE49-F238E27FC236}">
                <a16:creationId xmlns:a16="http://schemas.microsoft.com/office/drawing/2014/main" id="{BDF2047E-4C77-97BB-E61D-9FEBA3910C56}"/>
              </a:ext>
            </a:extLst>
          </p:cNvPr>
          <p:cNvGraphicFramePr>
            <a:graphicFrameLocks noGrp="1"/>
          </p:cNvGraphicFramePr>
          <p:nvPr>
            <p:extLst>
              <p:ext uri="{D42A27DB-BD31-4B8C-83A1-F6EECF244321}">
                <p14:modId xmlns:p14="http://schemas.microsoft.com/office/powerpoint/2010/main" val="4133161652"/>
              </p:ext>
            </p:extLst>
          </p:nvPr>
        </p:nvGraphicFramePr>
        <p:xfrm>
          <a:off x="1046480" y="1036320"/>
          <a:ext cx="9881948" cy="3773771"/>
        </p:xfrm>
        <a:graphic>
          <a:graphicData uri="http://schemas.openxmlformats.org/drawingml/2006/table">
            <a:tbl>
              <a:tblPr firstRow="1" firstCol="1" bandRow="1"/>
              <a:tblGrid>
                <a:gridCol w="1297761">
                  <a:extLst>
                    <a:ext uri="{9D8B030D-6E8A-4147-A177-3AD203B41FA5}">
                      <a16:colId xmlns:a16="http://schemas.microsoft.com/office/drawing/2014/main" val="713753826"/>
                    </a:ext>
                  </a:extLst>
                </a:gridCol>
                <a:gridCol w="1331209">
                  <a:extLst>
                    <a:ext uri="{9D8B030D-6E8A-4147-A177-3AD203B41FA5}">
                      <a16:colId xmlns:a16="http://schemas.microsoft.com/office/drawing/2014/main" val="1009596768"/>
                    </a:ext>
                  </a:extLst>
                </a:gridCol>
                <a:gridCol w="1771927">
                  <a:extLst>
                    <a:ext uri="{9D8B030D-6E8A-4147-A177-3AD203B41FA5}">
                      <a16:colId xmlns:a16="http://schemas.microsoft.com/office/drawing/2014/main" val="2006613716"/>
                    </a:ext>
                  </a:extLst>
                </a:gridCol>
                <a:gridCol w="1555503">
                  <a:extLst>
                    <a:ext uri="{9D8B030D-6E8A-4147-A177-3AD203B41FA5}">
                      <a16:colId xmlns:a16="http://schemas.microsoft.com/office/drawing/2014/main" val="1056023419"/>
                    </a:ext>
                  </a:extLst>
                </a:gridCol>
                <a:gridCol w="1594853">
                  <a:extLst>
                    <a:ext uri="{9D8B030D-6E8A-4147-A177-3AD203B41FA5}">
                      <a16:colId xmlns:a16="http://schemas.microsoft.com/office/drawing/2014/main" val="2093269246"/>
                    </a:ext>
                  </a:extLst>
                </a:gridCol>
                <a:gridCol w="2330695">
                  <a:extLst>
                    <a:ext uri="{9D8B030D-6E8A-4147-A177-3AD203B41FA5}">
                      <a16:colId xmlns:a16="http://schemas.microsoft.com/office/drawing/2014/main" val="748361764"/>
                    </a:ext>
                  </a:extLst>
                </a:gridCol>
              </a:tblGrid>
              <a:tr h="3773771">
                <a:tc>
                  <a:txBody>
                    <a:bodyPr/>
                    <a:lstStyle/>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Kalenderweek 10</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Lesweek 4</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Maandag 6 maart</a:t>
                      </a:r>
                      <a:endParaRPr lang="nl-NL" sz="2400" b="0" i="0" u="none" strike="noStrike">
                        <a:effectLs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nl-NL" sz="1400" b="0"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Keuze maken in overleg met de opdrachtgever</a:t>
                      </a:r>
                      <a:endParaRPr lang="nl-NL" sz="2400" b="0" i="0" u="none" strike="noStrike">
                        <a:effectLs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MAANDAG 3 voorstellen opsturen naar de opdrachtgever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Les: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Uitleg over de week</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Doorwerken aan </a:t>
                      </a:r>
                      <a:r>
                        <a:rPr lang="nl-NL" sz="1400" b="0" i="0" u="none" strike="noStrike" err="1">
                          <a:effectLst/>
                          <a:latin typeface="Calibri" panose="020F0502020204030204" pitchFamily="34" charset="0"/>
                          <a:ea typeface="Calibri" panose="020F0502020204030204" pitchFamily="34" charset="0"/>
                          <a:cs typeface="Calibri" panose="020F0502020204030204" pitchFamily="34" charset="0"/>
                        </a:rPr>
                        <a:t>hfst</a:t>
                      </a: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 1 en 2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Voorbereiden </a:t>
                      </a: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FBF LA 2</a:t>
                      </a:r>
                    </a:p>
                    <a:p>
                      <a:pPr algn="l" fontAlgn="t">
                        <a:lnSpc>
                          <a:spcPct val="107000"/>
                        </a:lnSpc>
                        <a:spcBef>
                          <a:spcPts val="0"/>
                        </a:spcBef>
                        <a:spcAft>
                          <a:spcPts val="800"/>
                        </a:spcAft>
                      </a:pPr>
                      <a:r>
                        <a:rPr lang="nl-NL" sz="1400" b="0" i="0" u="none" strike="noStrike">
                          <a:effectLst/>
                          <a:latin typeface="Calibri" panose="020F0502020204030204" pitchFamily="34" charset="0"/>
                          <a:cs typeface="Calibri" panose="020F0502020204030204" pitchFamily="34" charset="0"/>
                        </a:rPr>
                        <a:t>3 groepsgesprekken </a:t>
                      </a:r>
                      <a:endParaRPr lang="nl-NL" sz="2400" b="0" i="0" u="none" strike="noStrike">
                        <a:effectLs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nl-NL" sz="14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maken van draaiboeken.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solidFill>
                            <a:srgbClr val="44546A"/>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Check per groep op inhoud van </a:t>
                      </a:r>
                      <a:r>
                        <a:rPr lang="nl-NL" sz="1400" b="0" i="0" u="none" strike="noStrike" err="1">
                          <a:solidFill>
                            <a:srgbClr val="44546A"/>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hfst</a:t>
                      </a:r>
                      <a:r>
                        <a:rPr lang="nl-NL" sz="1400" b="0" i="0" u="none" strike="noStrike">
                          <a:solidFill>
                            <a:srgbClr val="44546A"/>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1 en 2 (Steven)</a:t>
                      </a:r>
                    </a:p>
                    <a:p>
                      <a:pPr algn="l" fontAlgn="t">
                        <a:lnSpc>
                          <a:spcPct val="107000"/>
                        </a:lnSpc>
                        <a:spcBef>
                          <a:spcPts val="0"/>
                        </a:spcBef>
                        <a:spcAft>
                          <a:spcPts val="800"/>
                        </a:spcAft>
                      </a:pPr>
                      <a:endParaRPr lang="nl-NL" sz="1400" b="0" i="0" u="none" strike="noStrike">
                        <a:solidFill>
                          <a:srgbClr val="44546A"/>
                        </a:solidFill>
                        <a:effectLst/>
                        <a:highlight>
                          <a:srgbClr val="FFFF00"/>
                        </a:highlight>
                        <a:latin typeface="Calibri" panose="020F0502020204030204" pitchFamily="34" charset="0"/>
                        <a:cs typeface="Calibri" panose="020F0502020204030204" pitchFamily="34" charset="0"/>
                      </a:endParaRPr>
                    </a:p>
                    <a:p>
                      <a:pPr algn="l" fontAlgn="t">
                        <a:lnSpc>
                          <a:spcPct val="107000"/>
                        </a:lnSpc>
                        <a:spcBef>
                          <a:spcPts val="0"/>
                        </a:spcBef>
                        <a:spcAft>
                          <a:spcPts val="800"/>
                        </a:spcAft>
                      </a:pPr>
                      <a:r>
                        <a:rPr lang="nl-NL" sz="1400" b="0" i="0" u="none" strike="noStrike">
                          <a:solidFill>
                            <a:srgbClr val="44546A"/>
                          </a:solidFill>
                          <a:effectLst/>
                          <a:highlight>
                            <a:srgbClr val="FFFF00"/>
                          </a:highlight>
                          <a:latin typeface="Calibri" panose="020F0502020204030204" pitchFamily="34" charset="0"/>
                          <a:cs typeface="Calibri" panose="020F0502020204030204" pitchFamily="34" charset="0"/>
                        </a:rPr>
                        <a:t>Spreekuur’</a:t>
                      </a:r>
                      <a:endParaRPr lang="nl-NL" sz="2400" b="0" i="0" u="none" strike="noStrike">
                        <a:effectLst/>
                        <a:highlight>
                          <a:srgbClr val="FFFF00"/>
                        </a:highligh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Feedbackfriends LA 2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verzet</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ivm</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busstaking</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en-GB" sz="2400" b="0" i="0" u="none" strike="noStrike">
                        <a:effectLst/>
                        <a:latin typeface="Arial" panose="020B0604020202020204" pitchFamily="34" charset="0"/>
                      </a:endParaRPr>
                    </a:p>
                    <a:p>
                      <a:pPr algn="l" fontAlgn="t">
                        <a:lnSpc>
                          <a:spcPct val="107000"/>
                        </a:lnSpc>
                        <a:spcBef>
                          <a:spcPts val="0"/>
                        </a:spcBef>
                        <a:spcAft>
                          <a:spcPts val="800"/>
                        </a:spcAft>
                      </a:pP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en-GB" sz="2400" b="0" i="0" u="none" strike="noStrike">
                        <a:effectLst/>
                        <a:latin typeface="Arial" panose="020B0604020202020204" pitchFamily="34" charset="0"/>
                      </a:endParaRPr>
                    </a:p>
                    <a:p>
                      <a:pPr algn="l" fontAlgn="t">
                        <a:lnSpc>
                          <a:spcPct val="107000"/>
                        </a:lnSpc>
                        <a:spcBef>
                          <a:spcPts val="0"/>
                        </a:spcBef>
                        <a:spcAft>
                          <a:spcPts val="800"/>
                        </a:spcAft>
                      </a:pPr>
                      <a:r>
                        <a:rPr lang="en-GB" sz="1400" b="0" i="1" u="none" strike="noStrike" err="1">
                          <a:effectLst/>
                          <a:latin typeface="Calibri" panose="020F0502020204030204" pitchFamily="34" charset="0"/>
                          <a:ea typeface="Calibri" panose="020F0502020204030204" pitchFamily="34" charset="0"/>
                          <a:cs typeface="Calibri" panose="020F0502020204030204" pitchFamily="34" charset="0"/>
                        </a:rPr>
                        <a:t>Bericht</a:t>
                      </a:r>
                      <a:r>
                        <a:rPr lang="en-GB" sz="1400" b="0" i="1" u="none" strike="noStrike">
                          <a:effectLst/>
                          <a:latin typeface="Calibri" panose="020F0502020204030204" pitchFamily="34" charset="0"/>
                          <a:ea typeface="Calibri" panose="020F0502020204030204" pitchFamily="34" charset="0"/>
                          <a:cs typeface="Calibri" panose="020F0502020204030204" pitchFamily="34" charset="0"/>
                        </a:rPr>
                        <a:t> van </a:t>
                      </a:r>
                      <a:r>
                        <a:rPr lang="en-GB" sz="1400" b="0" i="1" u="none" strike="noStrike" err="1">
                          <a:effectLst/>
                          <a:latin typeface="Calibri" panose="020F0502020204030204" pitchFamily="34" charset="0"/>
                          <a:ea typeface="Calibri" panose="020F0502020204030204" pitchFamily="34" charset="0"/>
                          <a:cs typeface="Calibri" panose="020F0502020204030204" pitchFamily="34" charset="0"/>
                        </a:rPr>
                        <a:t>opdrachtgever</a:t>
                      </a:r>
                      <a:r>
                        <a:rPr lang="en-GB" sz="1400" b="0" i="1" u="none" strike="noStrike">
                          <a:effectLst/>
                          <a:latin typeface="Calibri" panose="020F0502020204030204" pitchFamily="34" charset="0"/>
                          <a:ea typeface="Calibri" panose="020F0502020204030204" pitchFamily="34" charset="0"/>
                          <a:cs typeface="Calibri" panose="020F0502020204030204" pitchFamily="34" charset="0"/>
                        </a:rPr>
                        <a:t> over </a:t>
                      </a:r>
                      <a:r>
                        <a:rPr lang="en-GB" sz="1400" b="0" i="1" u="none" strike="noStrike" err="1">
                          <a:effectLst/>
                          <a:latin typeface="Calibri" panose="020F0502020204030204" pitchFamily="34" charset="0"/>
                          <a:ea typeface="Calibri" panose="020F0502020204030204" pitchFamily="34" charset="0"/>
                          <a:cs typeface="Calibri" panose="020F0502020204030204" pitchFamily="34" charset="0"/>
                        </a:rPr>
                        <a:t>voorstellen</a:t>
                      </a:r>
                      <a:r>
                        <a:rPr lang="en-GB" sz="1400" b="0" i="1" u="none" strike="noStrike">
                          <a:effectLst/>
                          <a:latin typeface="Calibri" panose="020F0502020204030204" pitchFamily="34" charset="0"/>
                          <a:ea typeface="Calibri" panose="020F0502020204030204" pitchFamily="34" charset="0"/>
                          <a:cs typeface="Calibri" panose="020F0502020204030204" pitchFamily="34" charset="0"/>
                        </a:rPr>
                        <a:t> </a:t>
                      </a:r>
                      <a:endParaRPr lang="en-GB" sz="2400" b="0" i="0" u="none" strike="noStrike">
                        <a:effectLst/>
                        <a:latin typeface="Arial" panose="020B0604020202020204" pitchFamily="34" charset="0"/>
                      </a:endParaRPr>
                    </a:p>
                    <a:p>
                      <a:pPr algn="l" fontAlgn="t">
                        <a:lnSpc>
                          <a:spcPct val="107000"/>
                        </a:lnSpc>
                        <a:spcBef>
                          <a:spcPts val="0"/>
                        </a:spcBef>
                        <a:spcAft>
                          <a:spcPts val="800"/>
                        </a:spcAft>
                      </a:pP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en-GB" sz="2400" b="0" i="0" u="none" strike="noStrike">
                        <a:effectLst/>
                        <a:latin typeface="Arial" panose="020B0604020202020204" pitchFamily="34" charset="0"/>
                      </a:endParaRPr>
                    </a:p>
                    <a:p>
                      <a:pPr algn="l" fontAlgn="t">
                        <a:lnSpc>
                          <a:spcPct val="107000"/>
                        </a:lnSpc>
                        <a:spcBef>
                          <a:spcPts val="0"/>
                        </a:spcBef>
                        <a:spcAft>
                          <a:spcPts val="800"/>
                        </a:spcAft>
                      </a:pP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Uitwerken</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communicatieplan</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en</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r>
                        <a:rPr lang="en-GB" sz="1400" b="0" i="0" u="none" strike="noStrike" err="1">
                          <a:effectLst/>
                          <a:latin typeface="Calibri" panose="020F0502020204030204" pitchFamily="34" charset="0"/>
                          <a:ea typeface="Calibri" panose="020F0502020204030204" pitchFamily="34" charset="0"/>
                          <a:cs typeface="Calibri" panose="020F0502020204030204" pitchFamily="34" charset="0"/>
                        </a:rPr>
                        <a:t>draaiboek</a:t>
                      </a:r>
                      <a:r>
                        <a:rPr lang="en-GB"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en-GB" sz="2400" b="0" i="0" u="none" strike="noStrike">
                        <a:effectLs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lnSpc>
                          <a:spcPct val="107000"/>
                        </a:lnSpc>
                        <a:spcBef>
                          <a:spcPts val="0"/>
                        </a:spcBef>
                        <a:spcAft>
                          <a:spcPts val="800"/>
                        </a:spcAft>
                      </a:pPr>
                      <a:r>
                        <a:rPr lang="nl-NL" sz="1400" b="0"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Workshop maken van communicatiemiddelen.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Groepsgesprekken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latin typeface="Calibri" panose="020F0502020204030204" pitchFamily="34" charset="0"/>
                          <a:ea typeface="Calibri" panose="020F0502020204030204" pitchFamily="34" charset="0"/>
                          <a:cs typeface="Calibri" panose="020F0502020204030204" pitchFamily="34" charset="0"/>
                        </a:rPr>
                        <a:t> </a:t>
                      </a:r>
                      <a:endParaRPr lang="nl-NL" sz="2400" b="0" i="0" u="none" strike="noStrike">
                        <a:effectLst/>
                        <a:latin typeface="Arial" panose="020B0604020202020204" pitchFamily="34" charset="0"/>
                      </a:endParaRPr>
                    </a:p>
                    <a:p>
                      <a:pPr algn="l" fontAlgn="t">
                        <a:lnSpc>
                          <a:spcPct val="107000"/>
                        </a:lnSpc>
                        <a:spcBef>
                          <a:spcPts val="0"/>
                        </a:spcBef>
                        <a:spcAft>
                          <a:spcPts val="800"/>
                        </a:spcAft>
                      </a:pPr>
                      <a:r>
                        <a:rPr lang="nl-NL" sz="1400" b="0" i="0" u="none" strike="noStrike">
                          <a:effectLst/>
                          <a:highlight>
                            <a:srgbClr val="FFFF00"/>
                          </a:highlight>
                          <a:latin typeface="Calibri" panose="020F0502020204030204" pitchFamily="34" charset="0"/>
                          <a:ea typeface="Calibri" panose="020F0502020204030204" pitchFamily="34" charset="0"/>
                          <a:cs typeface="Calibri" panose="020F0502020204030204" pitchFamily="34" charset="0"/>
                        </a:rPr>
                        <a:t>Eventueel vervolg op check per groep op inhoud van </a:t>
                      </a:r>
                      <a:r>
                        <a:rPr lang="nl-NL" sz="1400" b="0" i="0" u="none" strike="noStrike" err="1">
                          <a:effectLst/>
                          <a:highlight>
                            <a:srgbClr val="FFFF00"/>
                          </a:highlight>
                          <a:latin typeface="Calibri" panose="020F0502020204030204" pitchFamily="34" charset="0"/>
                          <a:ea typeface="Calibri" panose="020F0502020204030204" pitchFamily="34" charset="0"/>
                          <a:cs typeface="Calibri" panose="020F0502020204030204" pitchFamily="34" charset="0"/>
                        </a:rPr>
                        <a:t>hfst</a:t>
                      </a:r>
                      <a:r>
                        <a:rPr lang="nl-NL" sz="1400" b="0" i="0" u="none" strike="noStrike">
                          <a:effectLst/>
                          <a:highlight>
                            <a:srgbClr val="FFFF00"/>
                          </a:highlight>
                          <a:latin typeface="Calibri" panose="020F0502020204030204" pitchFamily="34" charset="0"/>
                          <a:ea typeface="Calibri" panose="020F0502020204030204" pitchFamily="34" charset="0"/>
                          <a:cs typeface="Calibri" panose="020F0502020204030204" pitchFamily="34" charset="0"/>
                        </a:rPr>
                        <a:t> 1 en 2 </a:t>
                      </a:r>
                      <a:endParaRPr lang="nl-NL" sz="2400" b="0" i="0" u="none" strike="noStrike">
                        <a:effectLst/>
                        <a:highlight>
                          <a:srgbClr val="FFFF00"/>
                        </a:highlight>
                        <a:latin typeface="Arial" panose="020B0604020202020204" pitchFamily="34" charset="0"/>
                      </a:endParaRPr>
                    </a:p>
                  </a:txBody>
                  <a:tcPr marL="83129" marR="83129" marT="1154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425430"/>
                  </a:ext>
                </a:extLst>
              </a:tr>
            </a:tbl>
          </a:graphicData>
        </a:graphic>
      </p:graphicFrame>
      <p:pic>
        <p:nvPicPr>
          <p:cNvPr id="4" name="Graphic 3" descr="Badge 4 met effen opvulling">
            <a:extLst>
              <a:ext uri="{FF2B5EF4-FFF2-40B4-BE49-F238E27FC236}">
                <a16:creationId xmlns:a16="http://schemas.microsoft.com/office/drawing/2014/main" id="{6CC5F49D-DB54-7675-1209-562529A008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3885" y="2745850"/>
            <a:ext cx="914400" cy="914400"/>
          </a:xfrm>
          <a:prstGeom prst="rect">
            <a:avLst/>
          </a:prstGeom>
        </p:spPr>
      </p:pic>
    </p:spTree>
    <p:extLst>
      <p:ext uri="{BB962C8B-B14F-4D97-AF65-F5344CB8AC3E}">
        <p14:creationId xmlns:p14="http://schemas.microsoft.com/office/powerpoint/2010/main" val="393199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A9C3C7-A583-6D6A-91A2-6BF621B01E54}"/>
              </a:ext>
            </a:extLst>
          </p:cNvPr>
          <p:cNvSpPr>
            <a:spLocks noGrp="1"/>
          </p:cNvSpPr>
          <p:nvPr>
            <p:ph type="title"/>
          </p:nvPr>
        </p:nvSpPr>
        <p:spPr/>
        <p:txBody>
          <a:bodyPr/>
          <a:lstStyle/>
          <a:p>
            <a:r>
              <a:rPr lang="nl-NL"/>
              <a:t>Feedbackfriends LA 2 Doelgroepanalyse</a:t>
            </a:r>
          </a:p>
        </p:txBody>
      </p:sp>
      <p:sp>
        <p:nvSpPr>
          <p:cNvPr id="4" name="Tekstvak 3">
            <a:extLst>
              <a:ext uri="{FF2B5EF4-FFF2-40B4-BE49-F238E27FC236}">
                <a16:creationId xmlns:a16="http://schemas.microsoft.com/office/drawing/2014/main" id="{46864610-0886-ABB1-9527-60E7A5E4E226}"/>
              </a:ext>
            </a:extLst>
          </p:cNvPr>
          <p:cNvSpPr txBox="1"/>
          <p:nvPr/>
        </p:nvSpPr>
        <p:spPr>
          <a:xfrm>
            <a:off x="838200" y="1505299"/>
            <a:ext cx="10266947" cy="1631216"/>
          </a:xfrm>
          <a:prstGeom prst="rect">
            <a:avLst/>
          </a:prstGeom>
          <a:noFill/>
        </p:spPr>
        <p:txBody>
          <a:bodyPr wrap="square">
            <a:spAutoFit/>
          </a:bodyPr>
          <a:lstStyle/>
          <a:p>
            <a:r>
              <a:rPr lang="nl-NL" sz="2000"/>
              <a:t>Iedere feedback </a:t>
            </a:r>
            <a:r>
              <a:rPr lang="nl-NL" sz="2000" err="1"/>
              <a:t>friends</a:t>
            </a:r>
            <a:r>
              <a:rPr lang="nl-NL" sz="2000"/>
              <a:t> bijeenkomst heeft als doel om inhoudelijke feedback te geven op elkaars product(en). In de gegeven feedback staat </a:t>
            </a:r>
            <a:r>
              <a:rPr lang="nl-NL" sz="2000">
                <a:solidFill>
                  <a:srgbClr val="FF0000"/>
                </a:solidFill>
              </a:rPr>
              <a:t>nieuwe informatie en deze informatie wordt toegepast op het product. </a:t>
            </a:r>
            <a:r>
              <a:rPr lang="nl-NL" sz="2000"/>
              <a:t>Het proces en deelname aan het proces is het meest belangrijk. Het proces houdt in dat je voor het grootste gedeelte van de bijeenkomsten aanwezig bent geweest en een actieve bijdrage hebt geleverd.</a:t>
            </a:r>
          </a:p>
        </p:txBody>
      </p:sp>
      <p:sp>
        <p:nvSpPr>
          <p:cNvPr id="9" name="Tekstvak 8">
            <a:extLst>
              <a:ext uri="{FF2B5EF4-FFF2-40B4-BE49-F238E27FC236}">
                <a16:creationId xmlns:a16="http://schemas.microsoft.com/office/drawing/2014/main" id="{125BA90F-010E-6194-4E17-7269483B801E}"/>
              </a:ext>
            </a:extLst>
          </p:cNvPr>
          <p:cNvSpPr txBox="1"/>
          <p:nvPr/>
        </p:nvSpPr>
        <p:spPr>
          <a:xfrm>
            <a:off x="838201" y="3136515"/>
            <a:ext cx="10266946" cy="3477875"/>
          </a:xfrm>
          <a:prstGeom prst="rect">
            <a:avLst/>
          </a:prstGeom>
          <a:noFill/>
        </p:spPr>
        <p:txBody>
          <a:bodyPr wrap="square">
            <a:spAutoFit/>
          </a:bodyPr>
          <a:lstStyle/>
          <a:p>
            <a:r>
              <a:rPr lang="nl-NL" sz="2000"/>
              <a:t>Je gaat op zoek naar nieuwe informatie die gebruikt kan worden om het product inhoudelijk aan te vullen. De informatie is nieuw ten opzichte van de opdracht en de bijbehorende lessen. </a:t>
            </a:r>
          </a:p>
          <a:p>
            <a:endParaRPr lang="nl-NL" sz="2000"/>
          </a:p>
          <a:p>
            <a:r>
              <a:rPr lang="nl-NL" sz="2000"/>
              <a:t>Om het nog specifieker te maken: je gaat op zoek naar andere informatie over de doelgroep, denk hierbij aan een andere invalshoek om de doelgroep in kaart te brengen, een nieuwe toevoeging op het gebied van de psychografische, geografische en/of sociaaleconomische kenmerken of het gebruik van een ander model om de drijfveren in kaart te brengen. Dit zijn enkele voorbeelden waarop je feedback kan geven. </a:t>
            </a:r>
          </a:p>
          <a:p>
            <a:endParaRPr lang="nl-NL" sz="2000"/>
          </a:p>
          <a:p>
            <a:r>
              <a:rPr lang="nl-NL" sz="2000"/>
              <a:t>Vervolgens pas je deze informatie toe op het verslag van je medestudent zodat hij/zij jouw gevonden informatie kan gebruiken om zijn/haar verslag (nog) beter te maken.</a:t>
            </a:r>
          </a:p>
        </p:txBody>
      </p:sp>
    </p:spTree>
    <p:extLst>
      <p:ext uri="{BB962C8B-B14F-4D97-AF65-F5344CB8AC3E}">
        <p14:creationId xmlns:p14="http://schemas.microsoft.com/office/powerpoint/2010/main" val="626712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DB6984D6-071A-60DC-3758-89C6359E4A3A}"/>
              </a:ext>
            </a:extLst>
          </p:cNvPr>
          <p:cNvSpPr txBox="1"/>
          <p:nvPr/>
        </p:nvSpPr>
        <p:spPr>
          <a:xfrm>
            <a:off x="760996" y="1095744"/>
            <a:ext cx="10175707" cy="1631216"/>
          </a:xfrm>
          <a:prstGeom prst="rect">
            <a:avLst/>
          </a:prstGeom>
          <a:noFill/>
        </p:spPr>
        <p:txBody>
          <a:bodyPr wrap="square">
            <a:spAutoFit/>
          </a:bodyPr>
          <a:lstStyle/>
          <a:p>
            <a:r>
              <a:rPr lang="nl-NL" sz="2000"/>
              <a:t>Bij LA2 Doelgroepanalyse heb je samen met je groep een verslag gemaakt  met daarin alle onderdelen vanuit het </a:t>
            </a:r>
            <a:r>
              <a:rPr lang="nl-NL" sz="2000" err="1"/>
              <a:t>leerpad</a:t>
            </a:r>
            <a:r>
              <a:rPr lang="nl-NL" sz="2000"/>
              <a:t> logisch verwerkt van de doelgroep. Het bevat een kaft, een inhoudsopgave, enkele diagrammen en een APA-bronvermelding. </a:t>
            </a:r>
            <a:r>
              <a:rPr lang="nl-NL" sz="2000">
                <a:solidFill>
                  <a:srgbClr val="FF0000"/>
                </a:solidFill>
              </a:rPr>
              <a:t>In de voorbereiding voor de feedback </a:t>
            </a:r>
            <a:r>
              <a:rPr lang="nl-NL" sz="2000" err="1">
                <a:solidFill>
                  <a:srgbClr val="FF0000"/>
                </a:solidFill>
              </a:rPr>
              <a:t>friends</a:t>
            </a:r>
            <a:r>
              <a:rPr lang="nl-NL" sz="2000">
                <a:solidFill>
                  <a:srgbClr val="FF0000"/>
                </a:solidFill>
              </a:rPr>
              <a:t> bijeenkomst #2is het de bedoeling dat je het verslag van tenminste één medestudent goed doorleest. Je schrijft hierop tenminste 1x feedback. </a:t>
            </a:r>
          </a:p>
        </p:txBody>
      </p:sp>
      <p:sp>
        <p:nvSpPr>
          <p:cNvPr id="5" name="Tekstvak 4">
            <a:extLst>
              <a:ext uri="{FF2B5EF4-FFF2-40B4-BE49-F238E27FC236}">
                <a16:creationId xmlns:a16="http://schemas.microsoft.com/office/drawing/2014/main" id="{90C01FA9-0D48-8AA3-3F57-7B8E6348F8E3}"/>
              </a:ext>
            </a:extLst>
          </p:cNvPr>
          <p:cNvSpPr txBox="1"/>
          <p:nvPr/>
        </p:nvSpPr>
        <p:spPr>
          <a:xfrm>
            <a:off x="760996" y="4030580"/>
            <a:ext cx="9721516" cy="461665"/>
          </a:xfrm>
          <a:prstGeom prst="rect">
            <a:avLst/>
          </a:prstGeom>
          <a:noFill/>
        </p:spPr>
        <p:txBody>
          <a:bodyPr wrap="square" rtlCol="0">
            <a:spAutoFit/>
          </a:bodyPr>
          <a:lstStyle/>
          <a:p>
            <a:r>
              <a:rPr lang="nl-NL" sz="2400" b="1">
                <a:solidFill>
                  <a:srgbClr val="FF0000"/>
                </a:solidFill>
              </a:rPr>
              <a:t>Lees voor de concrete stappen het feedbackformulier goed door! </a:t>
            </a:r>
          </a:p>
        </p:txBody>
      </p:sp>
    </p:spTree>
    <p:extLst>
      <p:ext uri="{BB962C8B-B14F-4D97-AF65-F5344CB8AC3E}">
        <p14:creationId xmlns:p14="http://schemas.microsoft.com/office/powerpoint/2010/main" val="2062960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22C924-F0AE-F17D-822F-9EE3B9E6BDAA}"/>
              </a:ext>
            </a:extLst>
          </p:cNvPr>
          <p:cNvSpPr>
            <a:spLocks noGrp="1"/>
          </p:cNvSpPr>
          <p:nvPr>
            <p:ph type="title"/>
          </p:nvPr>
        </p:nvSpPr>
        <p:spPr/>
        <p:txBody>
          <a:bodyPr/>
          <a:lstStyle/>
          <a:p>
            <a:r>
              <a:rPr lang="nl-NL"/>
              <a:t>NU aan de slag </a:t>
            </a:r>
          </a:p>
        </p:txBody>
      </p:sp>
      <p:sp>
        <p:nvSpPr>
          <p:cNvPr id="3" name="Tekstvak 2">
            <a:extLst>
              <a:ext uri="{FF2B5EF4-FFF2-40B4-BE49-F238E27FC236}">
                <a16:creationId xmlns:a16="http://schemas.microsoft.com/office/drawing/2014/main" id="{05488D60-D20C-1D1D-AE19-7E4B08564891}"/>
              </a:ext>
            </a:extLst>
          </p:cNvPr>
          <p:cNvSpPr txBox="1"/>
          <p:nvPr/>
        </p:nvSpPr>
        <p:spPr>
          <a:xfrm>
            <a:off x="936457" y="1435189"/>
            <a:ext cx="8845217" cy="4893647"/>
          </a:xfrm>
          <a:prstGeom prst="rect">
            <a:avLst/>
          </a:prstGeom>
          <a:noFill/>
        </p:spPr>
        <p:txBody>
          <a:bodyPr wrap="square" rtlCol="0">
            <a:spAutoFit/>
          </a:bodyPr>
          <a:lstStyle/>
          <a:p>
            <a:pPr marL="342900" indent="-342900">
              <a:buFont typeface="Courier New" panose="02070309020205020404" pitchFamily="49" charset="0"/>
              <a:buChar char="o"/>
            </a:pPr>
            <a:r>
              <a:rPr lang="nl-NL" sz="2400"/>
              <a:t>Planning maken richting 24 maart en de PDCA momenten bespreken &amp; inbouwen</a:t>
            </a:r>
          </a:p>
          <a:p>
            <a:pPr marL="342900" indent="-342900">
              <a:buFont typeface="Courier New" panose="02070309020205020404" pitchFamily="49" charset="0"/>
              <a:buChar char="o"/>
            </a:pPr>
            <a:r>
              <a:rPr lang="nl-NL" sz="2400"/>
              <a:t>Doorwerken aan </a:t>
            </a:r>
            <a:r>
              <a:rPr lang="nl-NL" sz="2400" err="1"/>
              <a:t>hfst</a:t>
            </a:r>
            <a:r>
              <a:rPr lang="nl-NL" sz="2400"/>
              <a:t>. 1 en 2 van het verslag </a:t>
            </a:r>
          </a:p>
          <a:p>
            <a:pPr marL="342900" indent="-342900">
              <a:buFont typeface="Courier New" panose="02070309020205020404" pitchFamily="49" charset="0"/>
              <a:buChar char="o"/>
            </a:pPr>
            <a:r>
              <a:rPr lang="nl-NL" sz="2400"/>
              <a:t>Voorbereiden FBF LA 2 van donderdag </a:t>
            </a:r>
          </a:p>
          <a:p>
            <a:pPr marL="342900" indent="-342900">
              <a:buFont typeface="Courier New" panose="02070309020205020404" pitchFamily="49" charset="0"/>
              <a:buChar char="o"/>
            </a:pPr>
            <a:r>
              <a:rPr lang="nl-NL" sz="2400"/>
              <a:t>3 groepsgesprekken: </a:t>
            </a:r>
          </a:p>
          <a:p>
            <a:pPr marL="1257300" lvl="2" indent="-342900">
              <a:buFont typeface="Courier New" panose="02070309020205020404" pitchFamily="49" charset="0"/>
              <a:buChar char="o"/>
            </a:pPr>
            <a:r>
              <a:rPr lang="nl-NL" sz="2400"/>
              <a:t>13.15 groepje Mees</a:t>
            </a:r>
          </a:p>
          <a:p>
            <a:pPr marL="1257300" lvl="2" indent="-342900">
              <a:buFont typeface="Courier New" panose="02070309020205020404" pitchFamily="49" charset="0"/>
              <a:buChar char="o"/>
            </a:pPr>
            <a:r>
              <a:rPr lang="nl-NL" sz="2400"/>
              <a:t>13.45 groepje Roos</a:t>
            </a:r>
          </a:p>
          <a:p>
            <a:pPr marL="1257300" lvl="2" indent="-342900">
              <a:buFont typeface="Courier New" panose="02070309020205020404" pitchFamily="49" charset="0"/>
              <a:buChar char="o"/>
            </a:pPr>
            <a:r>
              <a:rPr lang="nl-NL" sz="2400"/>
              <a:t>14.15 groepje Maud</a:t>
            </a:r>
          </a:p>
          <a:p>
            <a:pPr lvl="2"/>
            <a:endParaRPr lang="nl-NL" sz="2400"/>
          </a:p>
          <a:p>
            <a:pPr marL="342900" indent="-342900">
              <a:buFont typeface="Courier New" panose="02070309020205020404" pitchFamily="49" charset="0"/>
              <a:buChar char="o"/>
            </a:pPr>
            <a:endParaRPr lang="nl-NL" sz="2400"/>
          </a:p>
          <a:p>
            <a:r>
              <a:rPr lang="nl-NL" sz="2400"/>
              <a:t> </a:t>
            </a:r>
          </a:p>
          <a:p>
            <a:pPr marL="342900" indent="-342900">
              <a:buFont typeface="Courier New" panose="02070309020205020404" pitchFamily="49" charset="0"/>
              <a:buChar char="o"/>
            </a:pPr>
            <a:endParaRPr lang="nl-NL" sz="2400"/>
          </a:p>
          <a:p>
            <a:pPr marL="342900" indent="-342900">
              <a:buFont typeface="Courier New" panose="02070309020205020404" pitchFamily="49" charset="0"/>
              <a:buChar char="o"/>
            </a:pPr>
            <a:endParaRPr lang="nl-NL" sz="2400"/>
          </a:p>
        </p:txBody>
      </p:sp>
      <p:sp>
        <p:nvSpPr>
          <p:cNvPr id="4" name="Tekstvak 3">
            <a:extLst>
              <a:ext uri="{FF2B5EF4-FFF2-40B4-BE49-F238E27FC236}">
                <a16:creationId xmlns:a16="http://schemas.microsoft.com/office/drawing/2014/main" id="{86F9544B-7291-9716-2EC5-B9023A7230FF}"/>
              </a:ext>
            </a:extLst>
          </p:cNvPr>
          <p:cNvSpPr txBox="1"/>
          <p:nvPr/>
        </p:nvSpPr>
        <p:spPr>
          <a:xfrm>
            <a:off x="936457" y="5183326"/>
            <a:ext cx="10036343" cy="584775"/>
          </a:xfrm>
          <a:prstGeom prst="rect">
            <a:avLst/>
          </a:prstGeom>
          <a:noFill/>
        </p:spPr>
        <p:txBody>
          <a:bodyPr wrap="square" rtlCol="0">
            <a:spAutoFit/>
          </a:bodyPr>
          <a:lstStyle/>
          <a:p>
            <a:r>
              <a:rPr lang="nl-NL" sz="3200" b="1" dirty="0">
                <a:solidFill>
                  <a:schemeClr val="accent6"/>
                </a:solidFill>
              </a:rPr>
              <a:t>Einde van de les om 14.45 uur. </a:t>
            </a:r>
          </a:p>
        </p:txBody>
      </p:sp>
    </p:spTree>
    <p:extLst>
      <p:ext uri="{BB962C8B-B14F-4D97-AF65-F5344CB8AC3E}">
        <p14:creationId xmlns:p14="http://schemas.microsoft.com/office/powerpoint/2010/main" val="38366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AE17D62-A1E9-EE38-DD51-68501C86F10C}"/>
              </a:ext>
            </a:extLst>
          </p:cNvPr>
          <p:cNvSpPr>
            <a:spLocks noGrp="1"/>
          </p:cNvSpPr>
          <p:nvPr>
            <p:ph type="title"/>
          </p:nvPr>
        </p:nvSpPr>
        <p:spPr>
          <a:xfrm>
            <a:off x="5297762" y="329184"/>
            <a:ext cx="6251110" cy="1783080"/>
          </a:xfrm>
        </p:spPr>
        <p:txBody>
          <a:bodyPr vert="horz" lIns="91440" tIns="45720" rIns="91440" bIns="45720" rtlCol="0" anchor="b">
            <a:normAutofit/>
          </a:bodyPr>
          <a:lstStyle/>
          <a:p>
            <a:r>
              <a:rPr lang="en-US" sz="5400"/>
              <a:t>Deze IBS les: </a:t>
            </a:r>
          </a:p>
        </p:txBody>
      </p:sp>
      <p:pic>
        <p:nvPicPr>
          <p:cNvPr id="5" name="Picture 4">
            <a:extLst>
              <a:ext uri="{FF2B5EF4-FFF2-40B4-BE49-F238E27FC236}">
                <a16:creationId xmlns:a16="http://schemas.microsoft.com/office/drawing/2014/main" id="{2B9592C7-260F-3055-DC8A-D1909EA636DF}"/>
              </a:ext>
            </a:extLst>
          </p:cNvPr>
          <p:cNvPicPr>
            <a:picLocks noChangeAspect="1"/>
          </p:cNvPicPr>
          <p:nvPr/>
        </p:nvPicPr>
        <p:blipFill rotWithShape="1">
          <a:blip r:embed="rId3"/>
          <a:srcRect l="54385" r="1165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kstvak 2">
            <a:extLst>
              <a:ext uri="{FF2B5EF4-FFF2-40B4-BE49-F238E27FC236}">
                <a16:creationId xmlns:a16="http://schemas.microsoft.com/office/drawing/2014/main" id="{5ABB375C-A28C-27A1-93DE-B559F0470A9F}"/>
              </a:ext>
            </a:extLst>
          </p:cNvPr>
          <p:cNvSpPr txBox="1"/>
          <p:nvPr/>
        </p:nvSpPr>
        <p:spPr>
          <a:xfrm>
            <a:off x="5297762" y="2706624"/>
            <a:ext cx="6251110" cy="3483864"/>
          </a:xfrm>
          <a:prstGeom prst="rect">
            <a:avLst/>
          </a:prstGeom>
        </p:spPr>
        <p:txBody>
          <a:bodyPr vert="horz" lIns="91440" tIns="45720" rIns="91440" bIns="45720" rtlCol="0">
            <a:normAutofit/>
          </a:bodyPr>
          <a:lstStyle/>
          <a:p>
            <a:pPr marL="342900" indent="-228600">
              <a:lnSpc>
                <a:spcPct val="90000"/>
              </a:lnSpc>
              <a:spcAft>
                <a:spcPts val="600"/>
              </a:spcAft>
              <a:buFont typeface="Arial" panose="020B0604020202020204" pitchFamily="34" charset="0"/>
              <a:buChar char="•"/>
            </a:pPr>
            <a:r>
              <a:rPr lang="nl-NL" sz="2200"/>
              <a:t>Proces, projectmatig werken en begeleiding  door docenten</a:t>
            </a:r>
          </a:p>
          <a:p>
            <a:pPr marL="342900" indent="-228600">
              <a:lnSpc>
                <a:spcPct val="90000"/>
              </a:lnSpc>
              <a:spcAft>
                <a:spcPts val="600"/>
              </a:spcAft>
              <a:buFont typeface="Arial" panose="020B0604020202020204" pitchFamily="34" charset="0"/>
              <a:buChar char="•"/>
            </a:pPr>
            <a:r>
              <a:rPr lang="nl-NL" sz="2200"/>
              <a:t>Kwaliteitsbewaking als onderdeel van projectmatig werken</a:t>
            </a:r>
          </a:p>
          <a:p>
            <a:pPr marL="342900" indent="-228600">
              <a:lnSpc>
                <a:spcPct val="90000"/>
              </a:lnSpc>
              <a:spcAft>
                <a:spcPts val="600"/>
              </a:spcAft>
              <a:buFont typeface="Arial" panose="020B0604020202020204" pitchFamily="34" charset="0"/>
              <a:buChar char="•"/>
            </a:pPr>
            <a:r>
              <a:rPr lang="nl-NL" sz="2200"/>
              <a:t>Hoe ziet deze week er uit? </a:t>
            </a:r>
          </a:p>
          <a:p>
            <a:pPr>
              <a:lnSpc>
                <a:spcPct val="90000"/>
              </a:lnSpc>
              <a:spcAft>
                <a:spcPts val="600"/>
              </a:spcAft>
            </a:pPr>
            <a:endParaRPr lang="en-US" sz="2200"/>
          </a:p>
        </p:txBody>
      </p:sp>
    </p:spTree>
    <p:extLst>
      <p:ext uri="{BB962C8B-B14F-4D97-AF65-F5344CB8AC3E}">
        <p14:creationId xmlns:p14="http://schemas.microsoft.com/office/powerpoint/2010/main" val="74386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543B1C30-51A0-C08E-6DF5-DAE8D3CCD3AE}"/>
              </a:ext>
            </a:extLst>
          </p:cNvPr>
          <p:cNvGraphicFramePr/>
          <p:nvPr>
            <p:extLst>
              <p:ext uri="{D42A27DB-BD31-4B8C-83A1-F6EECF244321}">
                <p14:modId xmlns:p14="http://schemas.microsoft.com/office/powerpoint/2010/main" val="3784872952"/>
              </p:ext>
            </p:extLst>
          </p:nvPr>
        </p:nvGraphicFramePr>
        <p:xfrm>
          <a:off x="2032000" y="1436914"/>
          <a:ext cx="7024914" cy="47014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kstvak 3">
            <a:extLst>
              <a:ext uri="{FF2B5EF4-FFF2-40B4-BE49-F238E27FC236}">
                <a16:creationId xmlns:a16="http://schemas.microsoft.com/office/drawing/2014/main" id="{19FCCCD0-0503-0A33-A197-8759AADD3D96}"/>
              </a:ext>
            </a:extLst>
          </p:cNvPr>
          <p:cNvSpPr txBox="1"/>
          <p:nvPr/>
        </p:nvSpPr>
        <p:spPr>
          <a:xfrm>
            <a:off x="1948542" y="350335"/>
            <a:ext cx="9078686" cy="523220"/>
          </a:xfrm>
          <a:prstGeom prst="rect">
            <a:avLst/>
          </a:prstGeom>
          <a:noFill/>
        </p:spPr>
        <p:txBody>
          <a:bodyPr wrap="square" rtlCol="0">
            <a:spAutoFit/>
          </a:bodyPr>
          <a:lstStyle/>
          <a:p>
            <a:r>
              <a:rPr lang="nl-NL" sz="2800"/>
              <a:t>1. De stappen die ieder team maakt tijdens dit IBS: </a:t>
            </a:r>
          </a:p>
        </p:txBody>
      </p:sp>
    </p:spTree>
    <p:extLst>
      <p:ext uri="{BB962C8B-B14F-4D97-AF65-F5344CB8AC3E}">
        <p14:creationId xmlns:p14="http://schemas.microsoft.com/office/powerpoint/2010/main" val="2601226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628E07F9-D71E-06FD-9981-2E8A0C9FB9A9}"/>
              </a:ext>
            </a:extLst>
          </p:cNvPr>
          <p:cNvGraphicFramePr/>
          <p:nvPr>
            <p:extLst>
              <p:ext uri="{D42A27DB-BD31-4B8C-83A1-F6EECF244321}">
                <p14:modId xmlns:p14="http://schemas.microsoft.com/office/powerpoint/2010/main" val="291648112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kstvak 2">
            <a:extLst>
              <a:ext uri="{FF2B5EF4-FFF2-40B4-BE49-F238E27FC236}">
                <a16:creationId xmlns:a16="http://schemas.microsoft.com/office/drawing/2014/main" id="{83EBE524-0ACF-9CAA-5802-BED73D791630}"/>
              </a:ext>
            </a:extLst>
          </p:cNvPr>
          <p:cNvSpPr txBox="1"/>
          <p:nvPr/>
        </p:nvSpPr>
        <p:spPr>
          <a:xfrm>
            <a:off x="1081314" y="927278"/>
            <a:ext cx="9078686" cy="584775"/>
          </a:xfrm>
          <a:prstGeom prst="rect">
            <a:avLst/>
          </a:prstGeom>
          <a:noFill/>
        </p:spPr>
        <p:txBody>
          <a:bodyPr wrap="square" rtlCol="0">
            <a:spAutoFit/>
          </a:bodyPr>
          <a:lstStyle/>
          <a:p>
            <a:r>
              <a:rPr lang="nl-NL" sz="3200"/>
              <a:t>De begeleiding door docenten: </a:t>
            </a:r>
          </a:p>
        </p:txBody>
      </p:sp>
    </p:spTree>
    <p:extLst>
      <p:ext uri="{BB962C8B-B14F-4D97-AF65-F5344CB8AC3E}">
        <p14:creationId xmlns:p14="http://schemas.microsoft.com/office/powerpoint/2010/main" val="3720543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508CC2-FB2E-4DFA-B893-615E967113E5}"/>
              </a:ext>
            </a:extLst>
          </p:cNvPr>
          <p:cNvSpPr>
            <a:spLocks noGrp="1"/>
          </p:cNvSpPr>
          <p:nvPr>
            <p:ph type="ctrTitle"/>
          </p:nvPr>
        </p:nvSpPr>
        <p:spPr>
          <a:solidFill>
            <a:schemeClr val="bg1">
              <a:lumMod val="95000"/>
            </a:schemeClr>
          </a:solidFill>
        </p:spPr>
        <p:txBody>
          <a:bodyPr/>
          <a:lstStyle/>
          <a:p>
            <a:r>
              <a:rPr lang="nl-NL"/>
              <a:t>2. Kwaliteitsbewaking</a:t>
            </a:r>
          </a:p>
        </p:txBody>
      </p:sp>
      <p:pic>
        <p:nvPicPr>
          <p:cNvPr id="5122" name="Picture 2" descr="Afbeeldingsresultaat voor pdca png">
            <a:extLst>
              <a:ext uri="{FF2B5EF4-FFF2-40B4-BE49-F238E27FC236}">
                <a16:creationId xmlns:a16="http://schemas.microsoft.com/office/drawing/2014/main" id="{C23E4DF6-C9EF-4E2D-9656-90C634995F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803" r="8792" b="7702"/>
          <a:stretch/>
        </p:blipFill>
        <p:spPr bwMode="auto">
          <a:xfrm>
            <a:off x="4627140" y="3675849"/>
            <a:ext cx="2608160" cy="238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4903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Waardoor projecten mislukken</a:t>
            </a:r>
          </a:p>
        </p:txBody>
      </p:sp>
      <p:sp>
        <p:nvSpPr>
          <p:cNvPr id="6" name="Rectangle 10">
            <a:extLst>
              <a:ext uri="{FF2B5EF4-FFF2-40B4-BE49-F238E27FC236}">
                <a16:creationId xmlns:a16="http://schemas.microsoft.com/office/drawing/2014/main" id="{1D425E79-4E24-4D52-BBE4-15040A4B9B5C}"/>
              </a:ext>
            </a:extLst>
          </p:cNvPr>
          <p:cNvSpPr>
            <a:spLocks noChangeArrowheads="1"/>
          </p:cNvSpPr>
          <p:nvPr/>
        </p:nvSpPr>
        <p:spPr bwMode="auto">
          <a:xfrm>
            <a:off x="7786773" y="2469604"/>
            <a:ext cx="4572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endParaRPr>
          </a:p>
        </p:txBody>
      </p:sp>
      <p:sp>
        <p:nvSpPr>
          <p:cNvPr id="7" name="Rectangle 11">
            <a:extLst>
              <a:ext uri="{FF2B5EF4-FFF2-40B4-BE49-F238E27FC236}">
                <a16:creationId xmlns:a16="http://schemas.microsoft.com/office/drawing/2014/main" id="{D78091AD-FD63-46AA-AC00-FF03FA90A0DD}"/>
              </a:ext>
            </a:extLst>
          </p:cNvPr>
          <p:cNvSpPr>
            <a:spLocks noChangeArrowheads="1"/>
          </p:cNvSpPr>
          <p:nvPr/>
        </p:nvSpPr>
        <p:spPr bwMode="auto">
          <a:xfrm rot="-442083">
            <a:off x="1111646" y="1966166"/>
            <a:ext cx="1949450" cy="366712"/>
          </a:xfrm>
          <a:prstGeom prst="rect">
            <a:avLst/>
          </a:prstGeom>
          <a:solidFill>
            <a:schemeClr val="accent2">
              <a:lumMod val="10000"/>
              <a:lumOff val="9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Onjuiste planning</a:t>
            </a:r>
          </a:p>
        </p:txBody>
      </p:sp>
      <p:sp>
        <p:nvSpPr>
          <p:cNvPr id="8" name="Rectangle 12">
            <a:extLst>
              <a:ext uri="{FF2B5EF4-FFF2-40B4-BE49-F238E27FC236}">
                <a16:creationId xmlns:a16="http://schemas.microsoft.com/office/drawing/2014/main" id="{37409729-3CA1-4518-98D4-0376F75FFDBE}"/>
              </a:ext>
            </a:extLst>
          </p:cNvPr>
          <p:cNvSpPr>
            <a:spLocks noChangeArrowheads="1"/>
          </p:cNvSpPr>
          <p:nvPr/>
        </p:nvSpPr>
        <p:spPr bwMode="auto">
          <a:xfrm>
            <a:off x="5049923" y="2829967"/>
            <a:ext cx="2762250" cy="366712"/>
          </a:xfrm>
          <a:prstGeom prst="rect">
            <a:avLst/>
          </a:prstGeom>
          <a:solidFill>
            <a:schemeClr val="accent1"/>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Te optimistische planning</a:t>
            </a:r>
          </a:p>
        </p:txBody>
      </p:sp>
      <p:sp>
        <p:nvSpPr>
          <p:cNvPr id="9" name="Rectangle 13">
            <a:extLst>
              <a:ext uri="{FF2B5EF4-FFF2-40B4-BE49-F238E27FC236}">
                <a16:creationId xmlns:a16="http://schemas.microsoft.com/office/drawing/2014/main" id="{080D5C81-7FA2-4BCF-BBD9-4B567B92FF1D}"/>
              </a:ext>
            </a:extLst>
          </p:cNvPr>
          <p:cNvSpPr>
            <a:spLocks noChangeArrowheads="1"/>
          </p:cNvSpPr>
          <p:nvPr/>
        </p:nvSpPr>
        <p:spPr bwMode="auto">
          <a:xfrm>
            <a:off x="3163968" y="2261489"/>
            <a:ext cx="2774950" cy="366712"/>
          </a:xfrm>
          <a:prstGeom prst="rect">
            <a:avLst/>
          </a:prstGeom>
          <a:solidFill>
            <a:schemeClr val="accent4">
              <a:lumMod val="9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Te laat beginnen activiteit</a:t>
            </a:r>
          </a:p>
        </p:txBody>
      </p:sp>
      <p:sp>
        <p:nvSpPr>
          <p:cNvPr id="10" name="Rectangle 14">
            <a:extLst>
              <a:ext uri="{FF2B5EF4-FFF2-40B4-BE49-F238E27FC236}">
                <a16:creationId xmlns:a16="http://schemas.microsoft.com/office/drawing/2014/main" id="{439DD151-B727-4013-9B1F-536751EC253C}"/>
              </a:ext>
            </a:extLst>
          </p:cNvPr>
          <p:cNvSpPr>
            <a:spLocks noChangeArrowheads="1"/>
          </p:cNvSpPr>
          <p:nvPr/>
        </p:nvSpPr>
        <p:spPr bwMode="auto">
          <a:xfrm rot="445885">
            <a:off x="3249698" y="1606004"/>
            <a:ext cx="3867150" cy="366713"/>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Projectleden onvoldoende bekwaam</a:t>
            </a:r>
          </a:p>
        </p:txBody>
      </p:sp>
      <p:sp>
        <p:nvSpPr>
          <p:cNvPr id="11" name="Rectangle 15">
            <a:extLst>
              <a:ext uri="{FF2B5EF4-FFF2-40B4-BE49-F238E27FC236}">
                <a16:creationId xmlns:a16="http://schemas.microsoft.com/office/drawing/2014/main" id="{2764ADCB-CD40-43D8-A0CD-D5972C27F560}"/>
              </a:ext>
            </a:extLst>
          </p:cNvPr>
          <p:cNvSpPr>
            <a:spLocks noChangeArrowheads="1"/>
          </p:cNvSpPr>
          <p:nvPr/>
        </p:nvSpPr>
        <p:spPr bwMode="auto">
          <a:xfrm rot="504534">
            <a:off x="222015" y="5486588"/>
            <a:ext cx="2952750" cy="366713"/>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Project wordt tegengewerkt</a:t>
            </a:r>
          </a:p>
        </p:txBody>
      </p:sp>
      <p:sp>
        <p:nvSpPr>
          <p:cNvPr id="12" name="Rectangle 16">
            <a:extLst>
              <a:ext uri="{FF2B5EF4-FFF2-40B4-BE49-F238E27FC236}">
                <a16:creationId xmlns:a16="http://schemas.microsoft.com/office/drawing/2014/main" id="{9868A89E-806A-4C87-AEBF-AF47E19DE031}"/>
              </a:ext>
            </a:extLst>
          </p:cNvPr>
          <p:cNvSpPr>
            <a:spLocks noChangeArrowheads="1"/>
          </p:cNvSpPr>
          <p:nvPr/>
        </p:nvSpPr>
        <p:spPr bwMode="auto">
          <a:xfrm rot="442538">
            <a:off x="595379" y="3138742"/>
            <a:ext cx="4583113" cy="369888"/>
          </a:xfrm>
          <a:prstGeom prst="rect">
            <a:avLst/>
          </a:prstGeom>
          <a:solidFill>
            <a:schemeClr val="accent5">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Projectleden hebben te veel aan hun hoofd</a:t>
            </a:r>
          </a:p>
        </p:txBody>
      </p:sp>
      <p:sp>
        <p:nvSpPr>
          <p:cNvPr id="13" name="Rectangle 17">
            <a:extLst>
              <a:ext uri="{FF2B5EF4-FFF2-40B4-BE49-F238E27FC236}">
                <a16:creationId xmlns:a16="http://schemas.microsoft.com/office/drawing/2014/main" id="{4D6AF54E-181C-4D13-B01F-F58963632692}"/>
              </a:ext>
            </a:extLst>
          </p:cNvPr>
          <p:cNvSpPr>
            <a:spLocks noChangeArrowheads="1"/>
          </p:cNvSpPr>
          <p:nvPr/>
        </p:nvSpPr>
        <p:spPr bwMode="auto">
          <a:xfrm rot="295823">
            <a:off x="6994611" y="2396579"/>
            <a:ext cx="4557712" cy="366713"/>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Projectmedewerkers willen 'te mooi' maken</a:t>
            </a:r>
          </a:p>
        </p:txBody>
      </p:sp>
      <p:sp>
        <p:nvSpPr>
          <p:cNvPr id="14" name="Rectangle 18">
            <a:extLst>
              <a:ext uri="{FF2B5EF4-FFF2-40B4-BE49-F238E27FC236}">
                <a16:creationId xmlns:a16="http://schemas.microsoft.com/office/drawing/2014/main" id="{0246E0CA-5F0D-4983-BFB1-22C337A40CB8}"/>
              </a:ext>
            </a:extLst>
          </p:cNvPr>
          <p:cNvSpPr>
            <a:spLocks noChangeArrowheads="1"/>
          </p:cNvSpPr>
          <p:nvPr/>
        </p:nvSpPr>
        <p:spPr bwMode="auto">
          <a:xfrm>
            <a:off x="7353386" y="1821904"/>
            <a:ext cx="4273550" cy="366713"/>
          </a:xfrm>
          <a:prstGeom prst="rect">
            <a:avLst/>
          </a:prstGeom>
          <a:solidFill>
            <a:schemeClr val="accent6">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Veel kleine afwijkingen maken één grote</a:t>
            </a:r>
          </a:p>
        </p:txBody>
      </p:sp>
      <p:sp>
        <p:nvSpPr>
          <p:cNvPr id="15" name="Rectangle 19">
            <a:extLst>
              <a:ext uri="{FF2B5EF4-FFF2-40B4-BE49-F238E27FC236}">
                <a16:creationId xmlns:a16="http://schemas.microsoft.com/office/drawing/2014/main" id="{5105F421-0005-4985-9961-DCE079DEB15D}"/>
              </a:ext>
            </a:extLst>
          </p:cNvPr>
          <p:cNvSpPr>
            <a:spLocks noChangeArrowheads="1"/>
          </p:cNvSpPr>
          <p:nvPr/>
        </p:nvSpPr>
        <p:spPr bwMode="auto">
          <a:xfrm rot="-1357191">
            <a:off x="521140" y="4128176"/>
            <a:ext cx="1784350" cy="366712"/>
          </a:xfrm>
          <a:prstGeom prst="rect">
            <a:avLst/>
          </a:prstGeom>
          <a:solidFill>
            <a:schemeClr val="accent2">
              <a:lumMod val="10000"/>
              <a:lumOff val="9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Materiaalverlies</a:t>
            </a:r>
          </a:p>
        </p:txBody>
      </p:sp>
      <p:sp>
        <p:nvSpPr>
          <p:cNvPr id="16" name="Rectangle 20">
            <a:extLst>
              <a:ext uri="{FF2B5EF4-FFF2-40B4-BE49-F238E27FC236}">
                <a16:creationId xmlns:a16="http://schemas.microsoft.com/office/drawing/2014/main" id="{801A2E14-C457-4084-ABDD-1D16DFFD8709}"/>
              </a:ext>
            </a:extLst>
          </p:cNvPr>
          <p:cNvSpPr>
            <a:spLocks noChangeArrowheads="1"/>
          </p:cNvSpPr>
          <p:nvPr/>
        </p:nvSpPr>
        <p:spPr bwMode="auto">
          <a:xfrm rot="-1106097">
            <a:off x="2709948" y="4196804"/>
            <a:ext cx="2343150" cy="366713"/>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Herstellen van fouten</a:t>
            </a:r>
          </a:p>
        </p:txBody>
      </p:sp>
      <p:sp>
        <p:nvSpPr>
          <p:cNvPr id="17" name="Rectangle 21">
            <a:extLst>
              <a:ext uri="{FF2B5EF4-FFF2-40B4-BE49-F238E27FC236}">
                <a16:creationId xmlns:a16="http://schemas.microsoft.com/office/drawing/2014/main" id="{FDCE57B6-5483-4324-91B8-506BFC251616}"/>
              </a:ext>
            </a:extLst>
          </p:cNvPr>
          <p:cNvSpPr>
            <a:spLocks noChangeArrowheads="1"/>
          </p:cNvSpPr>
          <p:nvPr/>
        </p:nvSpPr>
        <p:spPr bwMode="auto">
          <a:xfrm rot="-549720">
            <a:off x="8361448" y="3037929"/>
            <a:ext cx="1746250" cy="366713"/>
          </a:xfrm>
          <a:prstGeom prst="rect">
            <a:avLst/>
          </a:prstGeom>
          <a:solidFill>
            <a:schemeClr val="bg2">
              <a:lumMod val="95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Te late levering</a:t>
            </a:r>
          </a:p>
        </p:txBody>
      </p:sp>
      <p:sp>
        <p:nvSpPr>
          <p:cNvPr id="18" name="Rectangle 22">
            <a:extLst>
              <a:ext uri="{FF2B5EF4-FFF2-40B4-BE49-F238E27FC236}">
                <a16:creationId xmlns:a16="http://schemas.microsoft.com/office/drawing/2014/main" id="{1D8E00DF-3427-48DD-8D15-F96423E1AA27}"/>
              </a:ext>
            </a:extLst>
          </p:cNvPr>
          <p:cNvSpPr>
            <a:spLocks noChangeArrowheads="1"/>
          </p:cNvSpPr>
          <p:nvPr/>
        </p:nvSpPr>
        <p:spPr bwMode="auto">
          <a:xfrm rot="-412904">
            <a:off x="5049923" y="4773067"/>
            <a:ext cx="2559050" cy="366712"/>
          </a:xfrm>
          <a:prstGeom prst="rect">
            <a:avLst/>
          </a:prstGeom>
          <a:solidFill>
            <a:schemeClr val="bg2">
              <a:lumMod val="85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Vergeten voorbereiding</a:t>
            </a:r>
          </a:p>
        </p:txBody>
      </p:sp>
      <p:sp>
        <p:nvSpPr>
          <p:cNvPr id="19" name="Rectangle 23">
            <a:extLst>
              <a:ext uri="{FF2B5EF4-FFF2-40B4-BE49-F238E27FC236}">
                <a16:creationId xmlns:a16="http://schemas.microsoft.com/office/drawing/2014/main" id="{B7FD752D-8DFF-4ED5-8421-22DEC5284172}"/>
              </a:ext>
            </a:extLst>
          </p:cNvPr>
          <p:cNvSpPr>
            <a:spLocks noChangeArrowheads="1"/>
          </p:cNvSpPr>
          <p:nvPr/>
        </p:nvSpPr>
        <p:spPr bwMode="auto">
          <a:xfrm rot="742144">
            <a:off x="3178261" y="5422354"/>
            <a:ext cx="2152650" cy="366713"/>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Vergeten afwerking</a:t>
            </a:r>
          </a:p>
        </p:txBody>
      </p:sp>
      <p:sp>
        <p:nvSpPr>
          <p:cNvPr id="20" name="Rectangle 24">
            <a:extLst>
              <a:ext uri="{FF2B5EF4-FFF2-40B4-BE49-F238E27FC236}">
                <a16:creationId xmlns:a16="http://schemas.microsoft.com/office/drawing/2014/main" id="{F9B7DC1C-38B0-4B1B-A641-5F153664B1A2}"/>
              </a:ext>
            </a:extLst>
          </p:cNvPr>
          <p:cNvSpPr>
            <a:spLocks noChangeArrowheads="1"/>
          </p:cNvSpPr>
          <p:nvPr/>
        </p:nvSpPr>
        <p:spPr bwMode="auto">
          <a:xfrm>
            <a:off x="5396912" y="3914802"/>
            <a:ext cx="1454150" cy="366713"/>
          </a:xfrm>
          <a:prstGeom prst="rect">
            <a:avLst/>
          </a:prstGeom>
          <a:solidFill>
            <a:schemeClr val="accent5">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Calamiteiten</a:t>
            </a:r>
          </a:p>
        </p:txBody>
      </p:sp>
      <p:sp>
        <p:nvSpPr>
          <p:cNvPr id="21" name="Rectangle 25">
            <a:extLst>
              <a:ext uri="{FF2B5EF4-FFF2-40B4-BE49-F238E27FC236}">
                <a16:creationId xmlns:a16="http://schemas.microsoft.com/office/drawing/2014/main" id="{FAB9FA9C-85DE-493C-8A3B-C9316C96A71F}"/>
              </a:ext>
            </a:extLst>
          </p:cNvPr>
          <p:cNvSpPr>
            <a:spLocks noChangeArrowheads="1"/>
          </p:cNvSpPr>
          <p:nvPr/>
        </p:nvSpPr>
        <p:spPr bwMode="auto">
          <a:xfrm rot="-928280">
            <a:off x="7353386" y="5349329"/>
            <a:ext cx="2762250" cy="366713"/>
          </a:xfrm>
          <a:prstGeom prst="rect">
            <a:avLst/>
          </a:prstGeom>
          <a:solidFill>
            <a:schemeClr val="accent2">
              <a:lumMod val="10000"/>
              <a:lumOff val="9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Onduidelijk doel/opdracht</a:t>
            </a:r>
          </a:p>
        </p:txBody>
      </p:sp>
      <p:sp>
        <p:nvSpPr>
          <p:cNvPr id="22" name="Rectangle 26">
            <a:extLst>
              <a:ext uri="{FF2B5EF4-FFF2-40B4-BE49-F238E27FC236}">
                <a16:creationId xmlns:a16="http://schemas.microsoft.com/office/drawing/2014/main" id="{C931B5DB-458A-4E9B-948B-E84D6A7DD417}"/>
              </a:ext>
            </a:extLst>
          </p:cNvPr>
          <p:cNvSpPr>
            <a:spLocks noChangeArrowheads="1"/>
          </p:cNvSpPr>
          <p:nvPr/>
        </p:nvSpPr>
        <p:spPr bwMode="auto">
          <a:xfrm rot="383664">
            <a:off x="8218573" y="4557167"/>
            <a:ext cx="2127250" cy="366712"/>
          </a:xfrm>
          <a:prstGeom prst="rect">
            <a:avLst/>
          </a:prstGeom>
          <a:solidFill>
            <a:schemeClr val="accent1">
              <a:lumMod val="20000"/>
              <a:lumOff val="8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Definitiewijzigingen</a:t>
            </a:r>
          </a:p>
        </p:txBody>
      </p:sp>
      <p:sp>
        <p:nvSpPr>
          <p:cNvPr id="23" name="Rectangle 27">
            <a:extLst>
              <a:ext uri="{FF2B5EF4-FFF2-40B4-BE49-F238E27FC236}">
                <a16:creationId xmlns:a16="http://schemas.microsoft.com/office/drawing/2014/main" id="{512030E0-B2EB-491E-A960-4432BFFCBBEC}"/>
              </a:ext>
            </a:extLst>
          </p:cNvPr>
          <p:cNvSpPr>
            <a:spLocks noChangeArrowheads="1"/>
          </p:cNvSpPr>
          <p:nvPr/>
        </p:nvSpPr>
        <p:spPr bwMode="auto">
          <a:xfrm rot="985034">
            <a:off x="9082173" y="3838029"/>
            <a:ext cx="2533650" cy="366713"/>
          </a:xfrm>
          <a:prstGeom prst="rect">
            <a:avLst/>
          </a:prstGeom>
          <a:solidFill>
            <a:schemeClr val="accent5">
              <a:lumMod val="40000"/>
              <a:lumOff val="60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Buitenwereld verandert</a:t>
            </a:r>
          </a:p>
        </p:txBody>
      </p:sp>
      <p:sp>
        <p:nvSpPr>
          <p:cNvPr id="24" name="Rectangle 28">
            <a:extLst>
              <a:ext uri="{FF2B5EF4-FFF2-40B4-BE49-F238E27FC236}">
                <a16:creationId xmlns:a16="http://schemas.microsoft.com/office/drawing/2014/main" id="{7D4FDB63-8B1D-44B1-8742-17E5E138C0E8}"/>
              </a:ext>
            </a:extLst>
          </p:cNvPr>
          <p:cNvSpPr>
            <a:spLocks noChangeArrowheads="1"/>
          </p:cNvSpPr>
          <p:nvPr/>
        </p:nvSpPr>
        <p:spPr bwMode="auto">
          <a:xfrm rot="-325021">
            <a:off x="7210511" y="3693567"/>
            <a:ext cx="1708150" cy="366712"/>
          </a:xfrm>
          <a:prstGeom prst="rect">
            <a:avLst/>
          </a:prstGeom>
          <a:solidFill>
            <a:schemeClr val="bg2">
              <a:lumMod val="95000"/>
            </a:schemeClr>
          </a:solidFill>
          <a:ln>
            <a:noFill/>
          </a:ln>
          <a:effectLst/>
        </p:spPr>
        <p:txBody>
          <a:bodyPr wrap="none">
            <a:spAutoFit/>
          </a:bodyPr>
          <a:lstStyle>
            <a:lvl1pPr>
              <a:spcBef>
                <a:spcPct val="20000"/>
              </a:spcBef>
              <a:buClr>
                <a:schemeClr val="tx2"/>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lr>
                <a:srgbClr val="FF0000"/>
              </a:buClr>
              <a:buSzPct val="95000"/>
              <a:buFont typeface="Wingdings" panose="05000000000000000000" pitchFamily="2" charset="2"/>
              <a:buChar char="ª"/>
              <a:defRPr sz="2800">
                <a:solidFill>
                  <a:schemeClr val="tx1"/>
                </a:solidFill>
                <a:latin typeface="Arial" panose="020B0604020202020204" pitchFamily="34" charset="0"/>
              </a:defRPr>
            </a:lvl2pPr>
            <a:lvl3pPr marL="1143000" indent="-228600">
              <a:spcBef>
                <a:spcPct val="20000"/>
              </a:spcBef>
              <a:buClr>
                <a:schemeClr val="tx2"/>
              </a:buClr>
              <a:buFont typeface="Wingdings" panose="05000000000000000000" pitchFamily="2" charset="2"/>
              <a:buChar char="w"/>
              <a:defRPr sz="2400">
                <a:solidFill>
                  <a:schemeClr val="tx1"/>
                </a:solidFill>
                <a:latin typeface="Arial" panose="020B0604020202020204" pitchFamily="34" charset="0"/>
              </a:defRPr>
            </a:lvl3pPr>
            <a:lvl4pPr marL="1600200" indent="-228600">
              <a:spcBef>
                <a:spcPct val="20000"/>
              </a:spcBef>
              <a:buClr>
                <a:schemeClr val="hlink"/>
              </a:buClr>
              <a:buFont typeface="Wingdings" panose="05000000000000000000" pitchFamily="2" charset="2"/>
              <a:buChar char="ª"/>
              <a:defRPr sz="2000">
                <a:solidFill>
                  <a:schemeClr val="tx1"/>
                </a:solidFill>
                <a:latin typeface="Arial" panose="020B0604020202020204" pitchFamily="34" charset="0"/>
              </a:defRPr>
            </a:lvl4pPr>
            <a:lvl5pPr marL="2057400" indent="-228600">
              <a:spcBef>
                <a:spcPct val="20000"/>
              </a:spcBef>
              <a:buClr>
                <a:schemeClr val="folHlink"/>
              </a:buClr>
              <a:buFont typeface="Wingdings" panose="05000000000000000000" pitchFamily="2" charset="2"/>
              <a:buChar char="w"/>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Font typeface="Wingdings" panose="05000000000000000000" pitchFamily="2" charset="2"/>
              <a:buChar char="w"/>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nl-NL" altLang="nl-NL" sz="1800" b="0" i="0" u="none" strike="noStrike" kern="1200" cap="none" spc="0" normalizeH="0" baseline="0" noProof="0">
                <a:ln>
                  <a:noFill/>
                </a:ln>
                <a:solidFill>
                  <a:srgbClr val="000644"/>
                </a:solidFill>
                <a:effectLst/>
                <a:uLnTx/>
                <a:uFillTx/>
                <a:latin typeface="Arial" panose="020B0604020202020204" pitchFamily="34" charset="0"/>
                <a:ea typeface="+mn-ea"/>
                <a:cs typeface="+mn-cs"/>
              </a:rPr>
              <a:t>Renteverliezen</a:t>
            </a:r>
          </a:p>
        </p:txBody>
      </p:sp>
    </p:spTree>
    <p:extLst>
      <p:ext uri="{BB962C8B-B14F-4D97-AF65-F5344CB8AC3E}">
        <p14:creationId xmlns:p14="http://schemas.microsoft.com/office/powerpoint/2010/main" val="1400869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 to="" calcmode="lin" valueType="num">
                                      <p:cBhvr>
                                        <p:cTn id="10" dur="1" fill="hold"/>
                                        <p:tgtEl>
                                          <p:spTgt spid="7"/>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to="" calcmode="lin" valueType="num">
                                      <p:cBhvr>
                                        <p:cTn id="13" dur="1" fill="hold"/>
                                        <p:tgtEl>
                                          <p:spTgt spid="8"/>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to="" calcmode="lin" valueType="num">
                                      <p:cBhvr>
                                        <p:cTn id="16" dur="1" fill="hold"/>
                                        <p:tgtEl>
                                          <p:spTgt spid="9"/>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to="" calcmode="lin" valueType="num">
                                      <p:cBhvr>
                                        <p:cTn id="19" dur="1" fill="hold"/>
                                        <p:tgtEl>
                                          <p:spTgt spid="10"/>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to="" calcmode="lin" valueType="num">
                                      <p:cBhvr>
                                        <p:cTn id="22" dur="1" fill="hold"/>
                                        <p:tgtEl>
                                          <p:spTgt spid="11"/>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 to="" calcmode="lin" valueType="num">
                                      <p:cBhvr>
                                        <p:cTn id="25" dur="1" fill="hold"/>
                                        <p:tgtEl>
                                          <p:spTgt spid="12"/>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 to="" calcmode="lin" valueType="num">
                                      <p:cBhvr>
                                        <p:cTn id="28" dur="1" fill="hold"/>
                                        <p:tgtEl>
                                          <p:spTgt spid="13"/>
                                        </p:tgtEl>
                                        <p:attrNameLst>
                                          <p:attrName/>
                                        </p:attrNameLst>
                                      </p:cBhvr>
                                    </p:anim>
                                  </p:childTnLst>
                                </p:cTn>
                              </p:par>
                              <p:par>
                                <p:cTn id="29" presetID="24"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to="" calcmode="lin" valueType="num">
                                      <p:cBhvr>
                                        <p:cTn id="31" dur="1" fill="hold"/>
                                        <p:tgtEl>
                                          <p:spTgt spid="14"/>
                                        </p:tgtEl>
                                        <p:attrNameLst>
                                          <p:attrName/>
                                        </p:attrNameLst>
                                      </p:cBhvr>
                                    </p:anim>
                                  </p:childTnLst>
                                </p:cTn>
                              </p:par>
                              <p:par>
                                <p:cTn id="32" presetID="24"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 to="" calcmode="lin" valueType="num">
                                      <p:cBhvr>
                                        <p:cTn id="34" dur="1" fill="hold"/>
                                        <p:tgtEl>
                                          <p:spTgt spid="15"/>
                                        </p:tgtEl>
                                        <p:attrNameLst>
                                          <p:attrName/>
                                        </p:attrNameLst>
                                      </p:cBhvr>
                                    </p:anim>
                                  </p:childTnLst>
                                </p:cTn>
                              </p:par>
                              <p:par>
                                <p:cTn id="35" presetID="24"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 to="" calcmode="lin" valueType="num">
                                      <p:cBhvr>
                                        <p:cTn id="37" dur="1" fill="hold"/>
                                        <p:tgtEl>
                                          <p:spTgt spid="16"/>
                                        </p:tgtEl>
                                        <p:attrNameLst>
                                          <p:attrName/>
                                        </p:attrNameLst>
                                      </p:cBhvr>
                                    </p:anim>
                                  </p:childTnLst>
                                </p:cTn>
                              </p:par>
                              <p:par>
                                <p:cTn id="38" presetID="24" presetClass="entr" presetSubtype="0"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 to="" calcmode="lin" valueType="num">
                                      <p:cBhvr>
                                        <p:cTn id="40" dur="1" fill="hold"/>
                                        <p:tgtEl>
                                          <p:spTgt spid="17"/>
                                        </p:tgtEl>
                                        <p:attrNameLst>
                                          <p:attrName/>
                                        </p:attrNameLst>
                                      </p:cBhvr>
                                    </p:anim>
                                  </p:childTnLst>
                                </p:cTn>
                              </p:par>
                              <p:par>
                                <p:cTn id="41" presetID="24"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 to="" calcmode="lin" valueType="num">
                                      <p:cBhvr>
                                        <p:cTn id="43" dur="1" fill="hold"/>
                                        <p:tgtEl>
                                          <p:spTgt spid="18"/>
                                        </p:tgtEl>
                                        <p:attrNameLst>
                                          <p:attrName/>
                                        </p:attrNameLst>
                                      </p:cBhvr>
                                    </p:anim>
                                  </p:childTnLst>
                                </p:cTn>
                              </p:par>
                              <p:par>
                                <p:cTn id="44" presetID="24" presetClass="entr" presetSubtype="0"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 to="" calcmode="lin" valueType="num">
                                      <p:cBhvr>
                                        <p:cTn id="46" dur="1" fill="hold"/>
                                        <p:tgtEl>
                                          <p:spTgt spid="19"/>
                                        </p:tgtEl>
                                        <p:attrNameLst>
                                          <p:attrName/>
                                        </p:attrNameLst>
                                      </p:cBhvr>
                                    </p:anim>
                                  </p:childTnLst>
                                </p:cTn>
                              </p:par>
                              <p:par>
                                <p:cTn id="47" presetID="24"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 to="" calcmode="lin" valueType="num">
                                      <p:cBhvr>
                                        <p:cTn id="49" dur="1" fill="hold"/>
                                        <p:tgtEl>
                                          <p:spTgt spid="20"/>
                                        </p:tgtEl>
                                        <p:attrNameLst>
                                          <p:attrName/>
                                        </p:attrNameLst>
                                      </p:cBhvr>
                                    </p:anim>
                                  </p:childTnLst>
                                </p:cTn>
                              </p:par>
                              <p:par>
                                <p:cTn id="50" presetID="24" presetClass="entr" presetSubtype="0" fill="hold" grpId="0" nodeType="withEffect">
                                  <p:stCondLst>
                                    <p:cond delay="0"/>
                                  </p:stCondLst>
                                  <p:childTnLst>
                                    <p:set>
                                      <p:cBhvr>
                                        <p:cTn id="51" dur="1" fill="hold">
                                          <p:stCondLst>
                                            <p:cond delay="0"/>
                                          </p:stCondLst>
                                        </p:cTn>
                                        <p:tgtEl>
                                          <p:spTgt spid="21"/>
                                        </p:tgtEl>
                                        <p:attrNameLst>
                                          <p:attrName>style.visibility</p:attrName>
                                        </p:attrNameLst>
                                      </p:cBhvr>
                                      <p:to>
                                        <p:strVal val="visible"/>
                                      </p:to>
                                    </p:set>
                                    <p:anim to="" calcmode="lin" valueType="num">
                                      <p:cBhvr>
                                        <p:cTn id="52" dur="1" fill="hold"/>
                                        <p:tgtEl>
                                          <p:spTgt spid="21"/>
                                        </p:tgtEl>
                                        <p:attrNameLst>
                                          <p:attrName/>
                                        </p:attrNameLst>
                                      </p:cBhvr>
                                    </p:anim>
                                  </p:childTnLst>
                                </p:cTn>
                              </p:par>
                              <p:par>
                                <p:cTn id="53" presetID="24" presetClass="entr" presetSubtype="0"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anim to="" calcmode="lin" valueType="num">
                                      <p:cBhvr>
                                        <p:cTn id="55" dur="1" fill="hold"/>
                                        <p:tgtEl>
                                          <p:spTgt spid="22"/>
                                        </p:tgtEl>
                                        <p:attrNameLst>
                                          <p:attrName/>
                                        </p:attrNameLst>
                                      </p:cBhvr>
                                    </p:anim>
                                  </p:childTnLst>
                                </p:cTn>
                              </p:par>
                              <p:par>
                                <p:cTn id="56" presetID="24" presetClass="entr" presetSubtype="0" fill="hold" grpId="0" nodeType="withEffect">
                                  <p:stCondLst>
                                    <p:cond delay="0"/>
                                  </p:stCondLst>
                                  <p:childTnLst>
                                    <p:set>
                                      <p:cBhvr>
                                        <p:cTn id="57" dur="1" fill="hold">
                                          <p:stCondLst>
                                            <p:cond delay="0"/>
                                          </p:stCondLst>
                                        </p:cTn>
                                        <p:tgtEl>
                                          <p:spTgt spid="23"/>
                                        </p:tgtEl>
                                        <p:attrNameLst>
                                          <p:attrName>style.visibility</p:attrName>
                                        </p:attrNameLst>
                                      </p:cBhvr>
                                      <p:to>
                                        <p:strVal val="visible"/>
                                      </p:to>
                                    </p:set>
                                    <p:anim to="" calcmode="lin" valueType="num">
                                      <p:cBhvr>
                                        <p:cTn id="58" dur="1" fill="hold"/>
                                        <p:tgtEl>
                                          <p:spTgt spid="23"/>
                                        </p:tgtEl>
                                        <p:attrNameLst>
                                          <p:attrName/>
                                        </p:attrNameLst>
                                      </p:cBhvr>
                                    </p:anim>
                                  </p:childTnLst>
                                </p:cTn>
                              </p:par>
                              <p:par>
                                <p:cTn id="59" presetID="24" presetClass="entr" presetSubtype="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anim to="" calcmode="lin" valueType="num">
                                      <p:cBhvr>
                                        <p:cTn id="61" dur="1" fill="hold"/>
                                        <p:tgtEl>
                                          <p:spTgt spid="2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PDCA-cyclus</a:t>
            </a:r>
          </a:p>
        </p:txBody>
      </p:sp>
      <p:sp>
        <p:nvSpPr>
          <p:cNvPr id="3" name="Tekstvak 2"/>
          <p:cNvSpPr txBox="1"/>
          <p:nvPr/>
        </p:nvSpPr>
        <p:spPr>
          <a:xfrm>
            <a:off x="2973021" y="1690688"/>
            <a:ext cx="72008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Zijn we nog op de goede weg?</a:t>
            </a:r>
          </a:p>
        </p:txBody>
      </p:sp>
      <p:pic>
        <p:nvPicPr>
          <p:cNvPr id="1028" name="Picture 4" descr="Afbeeldingsresultaat voor pdca">
            <a:extLst>
              <a:ext uri="{FF2B5EF4-FFF2-40B4-BE49-F238E27FC236}">
                <a16:creationId xmlns:a16="http://schemas.microsoft.com/office/drawing/2014/main" id="{845C07E6-1D6B-4DC1-A27B-BCAE489C91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8162" y="2524541"/>
            <a:ext cx="3495675"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89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PDCA-cyclus</a:t>
            </a:r>
          </a:p>
        </p:txBody>
      </p:sp>
      <p:pic>
        <p:nvPicPr>
          <p:cNvPr id="1026" name="Picture 2" descr="Afbeeldingsresultaat voor pdca">
            <a:extLst>
              <a:ext uri="{FF2B5EF4-FFF2-40B4-BE49-F238E27FC236}">
                <a16:creationId xmlns:a16="http://schemas.microsoft.com/office/drawing/2014/main" id="{BF0E8D26-CAC8-4639-AAE1-81BC210C11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0" y="1614349"/>
            <a:ext cx="5715000" cy="42862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23288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PDCA-cyclus</a:t>
            </a:r>
          </a:p>
        </p:txBody>
      </p:sp>
      <p:pic>
        <p:nvPicPr>
          <p:cNvPr id="2050" name="Picture 2" descr="Afbeeldingsresultaat voor pdca">
            <a:extLst>
              <a:ext uri="{FF2B5EF4-FFF2-40B4-BE49-F238E27FC236}">
                <a16:creationId xmlns:a16="http://schemas.microsoft.com/office/drawing/2014/main" id="{982840BE-29D1-4D5C-8987-AF086CD2C29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8335"/>
          <a:stretch/>
        </p:blipFill>
        <p:spPr bwMode="auto">
          <a:xfrm>
            <a:off x="1219200" y="1690688"/>
            <a:ext cx="9753600" cy="3208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85239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aYuverta">
  <a:themeElements>
    <a:clrScheme name="Yuverta">
      <a:dk1>
        <a:srgbClr val="000644"/>
      </a:dk1>
      <a:lt1>
        <a:sysClr val="window" lastClr="FFFFFF"/>
      </a:lt1>
      <a:dk2>
        <a:srgbClr val="000644"/>
      </a:dk2>
      <a:lt2>
        <a:srgbClr val="FFFFFF"/>
      </a:lt2>
      <a:accent1>
        <a:srgbClr val="A7FF00"/>
      </a:accent1>
      <a:accent2>
        <a:srgbClr val="000644"/>
      </a:accent2>
      <a:accent3>
        <a:srgbClr val="B1B8B8"/>
      </a:accent3>
      <a:accent4>
        <a:srgbClr val="B8A1FF"/>
      </a:accent4>
      <a:accent5>
        <a:srgbClr val="FF2F00"/>
      </a:accent5>
      <a:accent6>
        <a:srgbClr val="7CCBFF"/>
      </a:accent6>
      <a:hlink>
        <a:srgbClr val="B1B8B8"/>
      </a:hlink>
      <a:folHlink>
        <a:srgbClr val="B1B8B8"/>
      </a:folHlink>
    </a:clrScheme>
    <a:fontScheme name="Yuverta">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aYuverta" id="{B251AC54-B592-45DF-B25C-7F63AC86D450}" vid="{0FDDE2D5-CE31-4D14-A74D-A23786F7CAC9}"/>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9F7159-E9E6-4A39-97CF-887EA9A0452E}">
  <ds:schemaRefs>
    <ds:schemaRef ds:uri="http://schemas.microsoft.com/sharepoint/v3/contenttype/forms"/>
  </ds:schemaRefs>
</ds:datastoreItem>
</file>

<file path=customXml/itemProps2.xml><?xml version="1.0" encoding="utf-8"?>
<ds:datastoreItem xmlns:ds="http://schemas.openxmlformats.org/officeDocument/2006/customXml" ds:itemID="{43BA3443-9F9E-45A1-B4EB-42B609061E1D}">
  <ds:schemaRefs>
    <ds:schemaRef ds:uri="2c4f0c93-2979-4f27-aab2-70de95932352"/>
    <ds:schemaRef ds:uri="c6f82ce1-f6df-49a5-8b49-cf8409a27aa4"/>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3ADF542-7131-45F9-9862-1D13D678D7AA}">
  <ds:schemaRefs>
    <ds:schemaRef ds:uri="2c4f0c93-2979-4f27-aab2-70de95932352"/>
    <ds:schemaRef ds:uri="c6f82ce1-f6df-49a5-8b49-cf8409a27a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1092</Words>
  <Application>Microsoft Office PowerPoint</Application>
  <PresentationFormat>Breedbeeld</PresentationFormat>
  <Paragraphs>179</Paragraphs>
  <Slides>16</Slides>
  <Notes>3</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16</vt:i4>
      </vt:variant>
    </vt:vector>
  </HeadingPairs>
  <TitlesOfParts>
    <vt:vector size="23" baseType="lpstr">
      <vt:lpstr>Arial</vt:lpstr>
      <vt:lpstr>Arial Black</vt:lpstr>
      <vt:lpstr>Calibri</vt:lpstr>
      <vt:lpstr>Calibri Light</vt:lpstr>
      <vt:lpstr>Courier New</vt:lpstr>
      <vt:lpstr>Kantoorthema</vt:lpstr>
      <vt:lpstr>ThemaYuverta</vt:lpstr>
      <vt:lpstr>Aftrap IBS week 4</vt:lpstr>
      <vt:lpstr>Deze IBS les: </vt:lpstr>
      <vt:lpstr>PowerPoint-presentatie</vt:lpstr>
      <vt:lpstr>PowerPoint-presentatie</vt:lpstr>
      <vt:lpstr>2. Kwaliteitsbewaking</vt:lpstr>
      <vt:lpstr>Waardoor projecten mislukken</vt:lpstr>
      <vt:lpstr>PDCA-cyclus</vt:lpstr>
      <vt:lpstr>PDCA-cyclus</vt:lpstr>
      <vt:lpstr>PDCA-cyclus</vt:lpstr>
      <vt:lpstr>Toepassen van PDCA in dit IBS</vt:lpstr>
      <vt:lpstr>PowerPoint-presentatie</vt:lpstr>
      <vt:lpstr>Opdracht</vt:lpstr>
      <vt:lpstr>PowerPoint-presentatie</vt:lpstr>
      <vt:lpstr>Feedbackfriends LA 2 Doelgroepanalyse</vt:lpstr>
      <vt:lpstr>PowerPoint-presentatie</vt:lpstr>
      <vt:lpstr>NU aan de slag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Aftrap IBS week 4</dc:title>
  <dc:creator>Pascalle Cup</dc:creator>
  <cp:lastModifiedBy>Pascalle Cup</cp:lastModifiedBy>
  <cp:revision>1</cp:revision>
  <dcterms:created xsi:type="dcterms:W3CDTF">2023-03-05T18:05:30Z</dcterms:created>
  <dcterms:modified xsi:type="dcterms:W3CDTF">2023-03-07T10:10:57Z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MediaServiceImageTags">
    <vt:lpwstr/>
  </property>
</Properties>
</file>